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309" r:id="rId18"/>
    <p:sldId id="310" r:id="rId19"/>
    <p:sldId id="312" r:id="rId20"/>
    <p:sldId id="313" r:id="rId21"/>
    <p:sldId id="319" r:id="rId22"/>
    <p:sldId id="318" r:id="rId23"/>
    <p:sldId id="315" r:id="rId24"/>
    <p:sldId id="314" r:id="rId25"/>
    <p:sldId id="316" r:id="rId26"/>
    <p:sldId id="320" r:id="rId27"/>
    <p:sldId id="321" r:id="rId28"/>
    <p:sldId id="322" r:id="rId29"/>
    <p:sldId id="317" r:id="rId30"/>
    <p:sldId id="324" r:id="rId31"/>
    <p:sldId id="325" r:id="rId32"/>
    <p:sldId id="329" r:id="rId33"/>
    <p:sldId id="330" r:id="rId34"/>
    <p:sldId id="326" r:id="rId35"/>
    <p:sldId id="327" r:id="rId36"/>
    <p:sldId id="328" r:id="rId37"/>
    <p:sldId id="335" r:id="rId38"/>
    <p:sldId id="336" r:id="rId39"/>
    <p:sldId id="337" r:id="rId40"/>
    <p:sldId id="338" r:id="rId41"/>
    <p:sldId id="339" r:id="rId42"/>
    <p:sldId id="340" r:id="rId43"/>
    <p:sldId id="341" r:id="rId44"/>
    <p:sldId id="342" r:id="rId45"/>
    <p:sldId id="348" r:id="rId46"/>
    <p:sldId id="343" r:id="rId47"/>
    <p:sldId id="344" r:id="rId48"/>
    <p:sldId id="345" r:id="rId49"/>
    <p:sldId id="346" r:id="rId50"/>
    <p:sldId id="347" r:id="rId51"/>
    <p:sldId id="349" r:id="rId52"/>
    <p:sldId id="350" r:id="rId53"/>
    <p:sldId id="351" r:id="rId54"/>
    <p:sldId id="352" r:id="rId55"/>
    <p:sldId id="353" r:id="rId56"/>
    <p:sldId id="354" r:id="rId57"/>
    <p:sldId id="355" r:id="rId58"/>
    <p:sldId id="367" r:id="rId59"/>
    <p:sldId id="368" r:id="rId60"/>
    <p:sldId id="356" r:id="rId61"/>
    <p:sldId id="357" r:id="rId62"/>
    <p:sldId id="358" r:id="rId63"/>
    <p:sldId id="359" r:id="rId64"/>
    <p:sldId id="360" r:id="rId65"/>
    <p:sldId id="361" r:id="rId66"/>
    <p:sldId id="362" r:id="rId67"/>
    <p:sldId id="363" r:id="rId68"/>
    <p:sldId id="364" r:id="rId69"/>
    <p:sldId id="365" r:id="rId70"/>
    <p:sldId id="366" r:id="rId71"/>
    <p:sldId id="331" r:id="rId72"/>
    <p:sldId id="333" r:id="rId73"/>
    <p:sldId id="334" r:id="rId74"/>
    <p:sldId id="311"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22604A-0C4B-4930-B71F-77CBCB53661C}"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F81A1-1BD2-43AA-AE89-E48C1C1607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2604A-0C4B-4930-B71F-77CBCB53661C}"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F81A1-1BD2-43AA-AE89-E48C1C1607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2604A-0C4B-4930-B71F-77CBCB53661C}"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F81A1-1BD2-43AA-AE89-E48C1C1607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2604A-0C4B-4930-B71F-77CBCB53661C}"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F81A1-1BD2-43AA-AE89-E48C1C1607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22604A-0C4B-4930-B71F-77CBCB53661C}"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F81A1-1BD2-43AA-AE89-E48C1C1607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22604A-0C4B-4930-B71F-77CBCB53661C}"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F81A1-1BD2-43AA-AE89-E48C1C1607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22604A-0C4B-4930-B71F-77CBCB53661C}" type="datetimeFigureOut">
              <a:rPr lang="en-US" smtClean="0"/>
              <a:pPr/>
              <a:t>10/23/2013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F81A1-1BD2-43AA-AE89-E48C1C1607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22604A-0C4B-4930-B71F-77CBCB53661C}" type="datetimeFigureOut">
              <a:rPr lang="en-US" smtClean="0"/>
              <a:pPr/>
              <a:t>10/23/2013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F81A1-1BD2-43AA-AE89-E48C1C1607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2604A-0C4B-4930-B71F-77CBCB53661C}" type="datetimeFigureOut">
              <a:rPr lang="en-US" smtClean="0"/>
              <a:pPr/>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F81A1-1BD2-43AA-AE89-E48C1C1607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2604A-0C4B-4930-B71F-77CBCB53661C}"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F81A1-1BD2-43AA-AE89-E48C1C1607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2604A-0C4B-4930-B71F-77CBCB53661C}"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F81A1-1BD2-43AA-AE89-E48C1C1607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2604A-0C4B-4930-B71F-77CBCB53661C}" type="datetimeFigureOut">
              <a:rPr lang="en-US" smtClean="0"/>
              <a:pPr/>
              <a:t>10/23/2013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F81A1-1BD2-43AA-AE89-E48C1C1607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racerivers.com/wp-content/uploads/2010/06/holy-spirit-fi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28600" y="4114800"/>
            <a:ext cx="5486400" cy="2743200"/>
          </a:xfrm>
        </p:spPr>
        <p:txBody>
          <a:bodyPr>
            <a:normAutofit fontScale="90000"/>
          </a:bodyPr>
          <a:lstStyle/>
          <a:p>
            <a:r>
              <a:rPr lang="en-US" sz="4800" b="1" cap="small" dirty="0">
                <a:effectLst>
                  <a:glow rad="101600">
                    <a:schemeClr val="accent6">
                      <a:satMod val="175000"/>
                      <a:alpha val="40000"/>
                    </a:schemeClr>
                  </a:glow>
                </a:effectLst>
                <a:latin typeface="Castellar" pitchFamily="18" charset="0"/>
              </a:rPr>
              <a:t>The Doctrine of the Holy </a:t>
            </a:r>
            <a:r>
              <a:rPr lang="en-US" sz="4800" b="1" cap="small" dirty="0" smtClean="0">
                <a:effectLst>
                  <a:glow rad="101600">
                    <a:schemeClr val="accent6">
                      <a:satMod val="175000"/>
                      <a:alpha val="40000"/>
                    </a:schemeClr>
                  </a:glow>
                </a:effectLst>
                <a:latin typeface="Castellar" pitchFamily="18" charset="0"/>
              </a:rPr>
              <a:t>Spirit</a:t>
            </a:r>
            <a:br>
              <a:rPr lang="en-US" sz="4800" b="1" cap="small" dirty="0" smtClean="0">
                <a:effectLst>
                  <a:glow rad="101600">
                    <a:schemeClr val="accent6">
                      <a:satMod val="175000"/>
                      <a:alpha val="40000"/>
                    </a:schemeClr>
                  </a:glow>
                </a:effectLst>
                <a:latin typeface="Castellar" pitchFamily="18" charset="0"/>
              </a:rPr>
            </a:br>
            <a:r>
              <a:rPr lang="en-US" sz="4800" dirty="0">
                <a:effectLst>
                  <a:glow rad="101600">
                    <a:schemeClr val="accent6">
                      <a:satMod val="175000"/>
                      <a:alpha val="40000"/>
                    </a:schemeClr>
                  </a:glow>
                </a:effectLst>
                <a:latin typeface="Castellar" pitchFamily="18" charset="0"/>
              </a:rPr>
              <a:t/>
            </a:r>
            <a:br>
              <a:rPr lang="en-US" sz="4800" dirty="0">
                <a:effectLst>
                  <a:glow rad="101600">
                    <a:schemeClr val="accent6">
                      <a:satMod val="175000"/>
                      <a:alpha val="40000"/>
                    </a:schemeClr>
                  </a:glow>
                </a:effectLst>
                <a:latin typeface="Castellar" pitchFamily="18" charset="0"/>
              </a:rPr>
            </a:br>
            <a:endParaRPr lang="en-US" sz="4800" dirty="0">
              <a:effectLst>
                <a:glow rad="101600">
                  <a:schemeClr val="accent6">
                    <a:satMod val="175000"/>
                    <a:alpha val="40000"/>
                  </a:schemeClr>
                </a:glow>
              </a:effectLst>
              <a:latin typeface="Castellar" pitchFamily="18" charset="0"/>
            </a:endParaRPr>
          </a:p>
        </p:txBody>
      </p:sp>
      <p:sp>
        <p:nvSpPr>
          <p:cNvPr id="4" name="Rectangle 3"/>
          <p:cNvSpPr/>
          <p:nvPr/>
        </p:nvSpPr>
        <p:spPr>
          <a:xfrm>
            <a:off x="914400" y="152400"/>
            <a:ext cx="7010400" cy="1323439"/>
          </a:xfrm>
          <a:prstGeom prst="rect">
            <a:avLst/>
          </a:prstGeom>
        </p:spPr>
        <p:txBody>
          <a:bodyPr wrap="square">
            <a:spAutoFit/>
          </a:bodyPr>
          <a:lstStyle/>
          <a:p>
            <a:pPr algn="ctr"/>
            <a:r>
              <a:rPr lang="en-US" sz="4000" i="1" dirty="0" smtClean="0">
                <a:effectLst>
                  <a:glow rad="63500">
                    <a:schemeClr val="accent6">
                      <a:satMod val="175000"/>
                      <a:alpha val="40000"/>
                    </a:schemeClr>
                  </a:glow>
                </a:effectLst>
              </a:rPr>
              <a:t>The Holy Spirits desire </a:t>
            </a:r>
          </a:p>
          <a:p>
            <a:pPr algn="ctr"/>
            <a:r>
              <a:rPr lang="en-US" sz="4000" i="1" dirty="0" smtClean="0">
                <a:effectLst>
                  <a:glow rad="63500">
                    <a:schemeClr val="accent6">
                      <a:satMod val="175000"/>
                      <a:alpha val="40000"/>
                    </a:schemeClr>
                  </a:glow>
                </a:effectLst>
              </a:rPr>
              <a:t>for the Every Believer</a:t>
            </a:r>
            <a:endParaRPr lang="en-US" sz="4000" i="1" dirty="0">
              <a:effectLst>
                <a:glow rad="63500">
                  <a:schemeClr val="accent6">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ordtrace.files.wordpress.com/2010/10/holy-spirit_1013.jpg"/>
          <p:cNvPicPr>
            <a:picLocks noChangeAspect="1" noChangeArrowheads="1"/>
          </p:cNvPicPr>
          <p:nvPr/>
        </p:nvPicPr>
        <p:blipFill>
          <a:blip r:embed="rId2" cstate="print"/>
          <a:srcRect/>
          <a:stretch>
            <a:fillRect/>
          </a:stretch>
        </p:blipFill>
        <p:spPr bwMode="auto">
          <a:xfrm>
            <a:off x="5715000" y="4876800"/>
            <a:ext cx="3429000" cy="2142443"/>
          </a:xfrm>
          <a:prstGeom prst="rect">
            <a:avLst/>
          </a:prstGeom>
          <a:noFill/>
        </p:spPr>
      </p:pic>
      <p:sp>
        <p:nvSpPr>
          <p:cNvPr id="5" name="Content Placeholder 4"/>
          <p:cNvSpPr>
            <a:spLocks noGrp="1"/>
          </p:cNvSpPr>
          <p:nvPr>
            <p:ph sz="half" idx="1"/>
          </p:nvPr>
        </p:nvSpPr>
        <p:spPr>
          <a:xfrm>
            <a:off x="0" y="304800"/>
            <a:ext cx="4495800" cy="6553200"/>
          </a:xfrm>
        </p:spPr>
        <p:txBody>
          <a:bodyPr>
            <a:normAutofit/>
          </a:bodyPr>
          <a:lstStyle/>
          <a:p>
            <a:r>
              <a:rPr lang="en-US" sz="4000" dirty="0" smtClean="0"/>
              <a:t>Spirit of God</a:t>
            </a:r>
          </a:p>
          <a:p>
            <a:r>
              <a:rPr lang="en-US" sz="4000" dirty="0" smtClean="0"/>
              <a:t>Spirit of Christ</a:t>
            </a:r>
          </a:p>
          <a:p>
            <a:r>
              <a:rPr lang="en-US" sz="4000" dirty="0" smtClean="0"/>
              <a:t>Eternal Spirit</a:t>
            </a:r>
          </a:p>
          <a:p>
            <a:r>
              <a:rPr lang="en-US" sz="4000" dirty="0" smtClean="0"/>
              <a:t>Spirit of Truth</a:t>
            </a:r>
          </a:p>
          <a:p>
            <a:r>
              <a:rPr lang="en-US" sz="4000" dirty="0" smtClean="0"/>
              <a:t>Spirit of Grace</a:t>
            </a:r>
          </a:p>
          <a:p>
            <a:r>
              <a:rPr lang="en-US" sz="4000" dirty="0" smtClean="0"/>
              <a:t>Spirit of Glory</a:t>
            </a:r>
          </a:p>
          <a:p>
            <a:r>
              <a:rPr lang="en-US" sz="4000" dirty="0" smtClean="0"/>
              <a:t>Spirit of Life</a:t>
            </a:r>
          </a:p>
          <a:p>
            <a:r>
              <a:rPr lang="en-US" sz="4000" dirty="0" smtClean="0"/>
              <a:t>Spirit of Wisdom and Revelation</a:t>
            </a:r>
          </a:p>
          <a:p>
            <a:endParaRPr lang="en-US" sz="4000" dirty="0"/>
          </a:p>
        </p:txBody>
      </p:sp>
      <p:sp>
        <p:nvSpPr>
          <p:cNvPr id="6" name="Content Placeholder 5"/>
          <p:cNvSpPr>
            <a:spLocks noGrp="1"/>
          </p:cNvSpPr>
          <p:nvPr>
            <p:ph sz="half" idx="2"/>
          </p:nvPr>
        </p:nvSpPr>
        <p:spPr>
          <a:xfrm>
            <a:off x="4648200" y="228600"/>
            <a:ext cx="4495800" cy="5181600"/>
          </a:xfrm>
        </p:spPr>
        <p:txBody>
          <a:bodyPr>
            <a:normAutofit/>
          </a:bodyPr>
          <a:lstStyle/>
          <a:p>
            <a:r>
              <a:rPr lang="en-US" sz="4000" dirty="0" smtClean="0"/>
              <a:t>Spirit of Comfort</a:t>
            </a:r>
          </a:p>
          <a:p>
            <a:r>
              <a:rPr lang="en-US" sz="4000" dirty="0" smtClean="0"/>
              <a:t>Spirit of Promise</a:t>
            </a:r>
          </a:p>
          <a:p>
            <a:r>
              <a:rPr lang="en-US" sz="4000" dirty="0" smtClean="0"/>
              <a:t>Spirit of Holiness</a:t>
            </a:r>
          </a:p>
          <a:p>
            <a:r>
              <a:rPr lang="en-US" sz="4000" dirty="0" smtClean="0"/>
              <a:t>Spirit of Adoption</a:t>
            </a:r>
          </a:p>
          <a:p>
            <a:r>
              <a:rPr lang="en-US" sz="4000" dirty="0" smtClean="0"/>
              <a:t>Holy Ghost</a:t>
            </a:r>
          </a:p>
          <a:p>
            <a:r>
              <a:rPr lang="en-US" sz="4000" dirty="0" smtClean="0"/>
              <a:t>Seven Spirits of God</a:t>
            </a:r>
            <a:endParaRPr lang="en-US" sz="4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praytherosaryapostolate.com/Jesus/PENTECOST%20symbols%20image.JPG"/>
          <p:cNvPicPr>
            <a:picLocks noChangeAspect="1" noChangeArrowheads="1"/>
          </p:cNvPicPr>
          <p:nvPr/>
        </p:nvPicPr>
        <p:blipFill>
          <a:blip r:embed="rId2" cstate="print"/>
          <a:srcRect/>
          <a:stretch>
            <a:fillRect/>
          </a:stretch>
        </p:blipFill>
        <p:spPr bwMode="auto">
          <a:xfrm>
            <a:off x="0" y="0"/>
            <a:ext cx="9144000" cy="2806998"/>
          </a:xfrm>
          <a:prstGeom prst="rect">
            <a:avLst/>
          </a:prstGeom>
          <a:noFill/>
        </p:spPr>
      </p:pic>
      <p:sp>
        <p:nvSpPr>
          <p:cNvPr id="3" name="Rectangle 2"/>
          <p:cNvSpPr/>
          <p:nvPr/>
        </p:nvSpPr>
        <p:spPr>
          <a:xfrm>
            <a:off x="0" y="1905001"/>
            <a:ext cx="9144000" cy="4401205"/>
          </a:xfrm>
          <a:prstGeom prst="rect">
            <a:avLst/>
          </a:prstGeom>
        </p:spPr>
        <p:txBody>
          <a:bodyPr wrap="square">
            <a:spAutoFit/>
            <a:scene3d>
              <a:camera prst="orthographicFront"/>
              <a:lightRig rig="threePt" dir="t"/>
            </a:scene3d>
            <a:sp3d extrusionH="57150">
              <a:bevelT w="38100" h="38100" prst="convex"/>
            </a:sp3d>
          </a:bodyPr>
          <a:lstStyle/>
          <a:p>
            <a:pPr algn="ctr"/>
            <a:endParaRPr lang="en-US" sz="4000" dirty="0" smtClean="0">
              <a:solidFill>
                <a:schemeClr val="bg2">
                  <a:lumMod val="40000"/>
                  <a:lumOff val="60000"/>
                </a:schemeClr>
              </a:solidFill>
            </a:endParaRPr>
          </a:p>
          <a:p>
            <a:pPr algn="ctr"/>
            <a:endParaRPr lang="en-US" sz="4000" dirty="0" smtClean="0">
              <a:solidFill>
                <a:schemeClr val="bg2">
                  <a:lumMod val="40000"/>
                  <a:lumOff val="60000"/>
                </a:schemeClr>
              </a:solidFill>
            </a:endParaRPr>
          </a:p>
          <a:p>
            <a:pPr algn="ctr"/>
            <a:r>
              <a:rPr lang="en-US" sz="4000" dirty="0" smtClean="0">
                <a:solidFill>
                  <a:schemeClr val="bg2">
                    <a:lumMod val="40000"/>
                    <a:lumOff val="60000"/>
                  </a:schemeClr>
                </a:solidFill>
              </a:rPr>
              <a:t>The symbols of the Holy Spirit become essential to our gaining an understanding of who He is, what He’s like and His ministry in our lives, the Church </a:t>
            </a:r>
          </a:p>
          <a:p>
            <a:pPr algn="ctr"/>
            <a:r>
              <a:rPr lang="en-US" sz="4000" dirty="0" smtClean="0">
                <a:solidFill>
                  <a:schemeClr val="bg2">
                    <a:lumMod val="40000"/>
                    <a:lumOff val="60000"/>
                  </a:schemeClr>
                </a:solidFill>
              </a:rPr>
              <a:t>and the World.</a:t>
            </a:r>
            <a:endParaRPr lang="en-US" sz="4000" dirty="0">
              <a:solidFill>
                <a:schemeClr val="bg2">
                  <a:lumMod val="40000"/>
                  <a:lumOff val="6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5.fanpop.com/image/photos/25200000/Dove-of-Peace-peace-and-love-revolution-club-25246250-1440-900.jpg"/>
          <p:cNvPicPr>
            <a:picLocks noChangeAspect="1" noChangeArrowheads="1"/>
          </p:cNvPicPr>
          <p:nvPr/>
        </p:nvPicPr>
        <p:blipFill>
          <a:blip r:embed="rId2" cstate="print"/>
          <a:srcRect/>
          <a:stretch>
            <a:fillRect/>
          </a:stretch>
        </p:blipFill>
        <p:spPr bwMode="auto">
          <a:xfrm>
            <a:off x="2895600" y="2286000"/>
            <a:ext cx="3536805" cy="2133600"/>
          </a:xfrm>
          <a:prstGeom prst="ellipse">
            <a:avLst/>
          </a:prstGeom>
          <a:ln>
            <a:noFill/>
          </a:ln>
          <a:effectLst>
            <a:softEdge rad="112500"/>
          </a:effectLst>
        </p:spPr>
      </p:pic>
      <p:pic>
        <p:nvPicPr>
          <p:cNvPr id="2052" name="Picture 4" descr="http://2.bp.blogspot.com/-2DP6gYku1ls/Tf_KCtyi52I/AAAAAAAAEgc/4luz_pe-Nv4/s1600/Dove+water.jpg"/>
          <p:cNvPicPr>
            <a:picLocks noChangeAspect="1" noChangeArrowheads="1"/>
          </p:cNvPicPr>
          <p:nvPr/>
        </p:nvPicPr>
        <p:blipFill>
          <a:blip r:embed="rId3" cstate="print"/>
          <a:srcRect/>
          <a:stretch>
            <a:fillRect/>
          </a:stretch>
        </p:blipFill>
        <p:spPr bwMode="auto">
          <a:xfrm>
            <a:off x="3823185" y="0"/>
            <a:ext cx="2730015" cy="2438400"/>
          </a:xfrm>
          <a:prstGeom prst="ellipse">
            <a:avLst/>
          </a:prstGeom>
          <a:ln>
            <a:noFill/>
          </a:ln>
          <a:effectLst>
            <a:softEdge rad="112500"/>
          </a:effectLst>
        </p:spPr>
      </p:pic>
      <p:pic>
        <p:nvPicPr>
          <p:cNvPr id="2054" name="Picture 6" descr="http://2.bp.blogspot.com/-fKTWOkpsFMc/UNCCF5QfAeI/AAAAAAAAAIQ/xdBZihA6M8I/s1600/anointing_of_fresh_oil.jpg"/>
          <p:cNvPicPr>
            <a:picLocks noChangeAspect="1" noChangeArrowheads="1"/>
          </p:cNvPicPr>
          <p:nvPr/>
        </p:nvPicPr>
        <p:blipFill>
          <a:blip r:embed="rId4" cstate="print"/>
          <a:srcRect/>
          <a:stretch>
            <a:fillRect/>
          </a:stretch>
        </p:blipFill>
        <p:spPr bwMode="auto">
          <a:xfrm>
            <a:off x="152400" y="304800"/>
            <a:ext cx="3123391" cy="2590800"/>
          </a:xfrm>
          <a:prstGeom prst="ellipse">
            <a:avLst/>
          </a:prstGeom>
          <a:ln>
            <a:noFill/>
          </a:ln>
          <a:effectLst>
            <a:softEdge rad="112500"/>
          </a:effectLst>
        </p:spPr>
      </p:pic>
      <p:pic>
        <p:nvPicPr>
          <p:cNvPr id="2056" name="Picture 8" descr="http://devotionsfordisciples.com/wp-content/uploads/2011/01/seal.jpg"/>
          <p:cNvPicPr>
            <a:picLocks noChangeAspect="1" noChangeArrowheads="1"/>
          </p:cNvPicPr>
          <p:nvPr/>
        </p:nvPicPr>
        <p:blipFill>
          <a:blip r:embed="rId5" cstate="print"/>
          <a:srcRect l="15171" b="3030"/>
          <a:stretch>
            <a:fillRect/>
          </a:stretch>
        </p:blipFill>
        <p:spPr bwMode="auto">
          <a:xfrm>
            <a:off x="6435119" y="1219200"/>
            <a:ext cx="2708881" cy="2583761"/>
          </a:xfrm>
          <a:prstGeom prst="ellipse">
            <a:avLst/>
          </a:prstGeom>
          <a:ln>
            <a:noFill/>
          </a:ln>
          <a:effectLst>
            <a:softEdge rad="112500"/>
          </a:effectLst>
        </p:spPr>
      </p:pic>
      <p:pic>
        <p:nvPicPr>
          <p:cNvPr id="2058" name="Picture 10" descr="http://firstassemblywm.org/wp-content/uploads/2010/05/holyspirit.jpg"/>
          <p:cNvPicPr>
            <a:picLocks noChangeAspect="1" noChangeArrowheads="1"/>
          </p:cNvPicPr>
          <p:nvPr/>
        </p:nvPicPr>
        <p:blipFill>
          <a:blip r:embed="rId6" cstate="print"/>
          <a:srcRect/>
          <a:stretch>
            <a:fillRect/>
          </a:stretch>
        </p:blipFill>
        <p:spPr bwMode="auto">
          <a:xfrm>
            <a:off x="2590800" y="4191000"/>
            <a:ext cx="2819400" cy="2667000"/>
          </a:xfrm>
          <a:prstGeom prst="ellipse">
            <a:avLst/>
          </a:prstGeom>
          <a:ln>
            <a:noFill/>
          </a:ln>
          <a:effectLst>
            <a:softEdge rad="112500"/>
          </a:effectLst>
        </p:spPr>
      </p:pic>
      <p:pic>
        <p:nvPicPr>
          <p:cNvPr id="2060" name="Picture 12" descr="http://www.jesusrministries.org/images/Creation2-IHI.jpg"/>
          <p:cNvPicPr>
            <a:picLocks noChangeAspect="1" noChangeArrowheads="1"/>
          </p:cNvPicPr>
          <p:nvPr/>
        </p:nvPicPr>
        <p:blipFill>
          <a:blip r:embed="rId7" cstate="print"/>
          <a:srcRect/>
          <a:stretch>
            <a:fillRect/>
          </a:stretch>
        </p:blipFill>
        <p:spPr bwMode="auto">
          <a:xfrm>
            <a:off x="5486400" y="4038600"/>
            <a:ext cx="3467100" cy="2600325"/>
          </a:xfrm>
          <a:prstGeom prst="ellipse">
            <a:avLst/>
          </a:prstGeom>
          <a:ln>
            <a:noFill/>
          </a:ln>
          <a:effectLst>
            <a:softEdge rad="112500"/>
          </a:effectLst>
        </p:spPr>
      </p:pic>
      <p:pic>
        <p:nvPicPr>
          <p:cNvPr id="2062" name="Picture 14" descr="http://www.healthyliquor.com/wp-content/uploads/2012/01/redwine.jpg"/>
          <p:cNvPicPr>
            <a:picLocks noChangeAspect="1" noChangeArrowheads="1"/>
          </p:cNvPicPr>
          <p:nvPr/>
        </p:nvPicPr>
        <p:blipFill>
          <a:blip r:embed="rId8" cstate="print"/>
          <a:srcRect/>
          <a:stretch>
            <a:fillRect/>
          </a:stretch>
        </p:blipFill>
        <p:spPr bwMode="auto">
          <a:xfrm>
            <a:off x="0" y="3276600"/>
            <a:ext cx="2667000" cy="2667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descr="http://christopherchapmanblog.files.wordpress.com/2012/04/seal1.jpg"/>
          <p:cNvPicPr>
            <a:picLocks noChangeAspect="1" noChangeArrowheads="1"/>
          </p:cNvPicPr>
          <p:nvPr/>
        </p:nvPicPr>
        <p:blipFill>
          <a:blip r:embed="rId2" cstate="print"/>
          <a:srcRect/>
          <a:stretch>
            <a:fillRect/>
          </a:stretch>
        </p:blipFill>
        <p:spPr bwMode="auto">
          <a:xfrm>
            <a:off x="-43231" y="0"/>
            <a:ext cx="10335635" cy="6858000"/>
          </a:xfrm>
          <a:prstGeom prst="rect">
            <a:avLst/>
          </a:prstGeom>
          <a:noFill/>
        </p:spPr>
      </p:pic>
      <p:sp>
        <p:nvSpPr>
          <p:cNvPr id="65537" name="Rectangle 1"/>
          <p:cNvSpPr>
            <a:spLocks noChangeArrowheads="1"/>
          </p:cNvSpPr>
          <p:nvPr/>
        </p:nvSpPr>
        <p:spPr bwMode="auto">
          <a:xfrm>
            <a:off x="0" y="698321"/>
            <a:ext cx="914400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1" u="none" strike="noStrike" cap="none" normalizeH="0" baseline="0" dirty="0" smtClean="0">
                <a:ln>
                  <a:noFill/>
                </a:ln>
                <a:effectLst>
                  <a:glow rad="101600">
                    <a:schemeClr val="bg1">
                      <a:alpha val="60000"/>
                    </a:schemeClr>
                  </a:glow>
                </a:effectLst>
                <a:latin typeface="Arial" charset="0"/>
                <a:cs typeface="Arial" charset="0"/>
              </a:rPr>
              <a:t>Ephesians 1:13-14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0" i="1" u="none" strike="noStrike" cap="none" normalizeH="0" baseline="0" dirty="0" smtClean="0">
              <a:ln>
                <a:noFill/>
              </a:ln>
              <a:effectLst>
                <a:glow rad="101600">
                  <a:schemeClr val="bg1">
                    <a:alpha val="60000"/>
                  </a:schemeClr>
                </a:glow>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0" i="1" u="none" strike="noStrike" cap="none" normalizeH="0" baseline="0" dirty="0" smtClean="0">
                <a:ln>
                  <a:noFill/>
                </a:ln>
                <a:effectLst>
                  <a:glow rad="101600">
                    <a:schemeClr val="bg1">
                      <a:alpha val="60000"/>
                    </a:schemeClr>
                  </a:glow>
                </a:effectLst>
                <a:latin typeface="Arial" charset="0"/>
                <a:cs typeface="Arial" charset="0"/>
              </a:rPr>
              <a:t>“In whom ye also trusted, after that ye heard the word of truth, the gospel of your salvation: in whom also after that ye believed, ye were sealed with that </a:t>
            </a:r>
          </a:p>
          <a:p>
            <a:pPr lvl="0" algn="ctr" eaLnBrk="0" fontAlgn="base" hangingPunct="0">
              <a:spcBef>
                <a:spcPct val="0"/>
              </a:spcBef>
              <a:spcAft>
                <a:spcPct val="0"/>
              </a:spcAft>
            </a:pPr>
            <a:r>
              <a:rPr lang="en-US" sz="4000" i="1" u="sng" dirty="0" smtClean="0">
                <a:effectLst>
                  <a:glow rad="101600">
                    <a:schemeClr val="bg1">
                      <a:alpha val="60000"/>
                    </a:schemeClr>
                  </a:glow>
                </a:effectLst>
                <a:latin typeface="Arial" charset="0"/>
                <a:cs typeface="Arial" charset="0"/>
              </a:rPr>
              <a:t>H</a:t>
            </a:r>
            <a:r>
              <a:rPr kumimoji="0" lang="en-US" sz="4000" b="0" i="1" u="sng" strike="noStrike" cap="none" normalizeH="0" baseline="0" dirty="0" smtClean="0">
                <a:ln>
                  <a:noFill/>
                </a:ln>
                <a:effectLst>
                  <a:glow rad="101600">
                    <a:schemeClr val="bg1">
                      <a:alpha val="60000"/>
                    </a:schemeClr>
                  </a:glow>
                </a:effectLst>
                <a:latin typeface="Arial" charset="0"/>
                <a:cs typeface="Arial" charset="0"/>
              </a:rPr>
              <a:t>oly Spirit of promise</a:t>
            </a:r>
            <a:r>
              <a:rPr lang="en-US" sz="4000" i="1" u="sng" dirty="0" smtClean="0">
                <a:effectLst>
                  <a:glow rad="101600">
                    <a:schemeClr val="bg1">
                      <a:alpha val="60000"/>
                    </a:schemeClr>
                  </a:glow>
                </a:effectLst>
              </a:rPr>
              <a:t>. Which is the earnest of our inheritance</a:t>
            </a:r>
            <a:r>
              <a:rPr lang="en-US" sz="4000" i="1" dirty="0" smtClean="0">
                <a:effectLst>
                  <a:glow rad="101600">
                    <a:schemeClr val="bg1">
                      <a:alpha val="60000"/>
                    </a:schemeClr>
                  </a:glow>
                </a:effectLst>
              </a:rPr>
              <a:t>…</a:t>
            </a:r>
            <a:r>
              <a:rPr kumimoji="0" lang="en-US" sz="4000" b="0" i="1" u="none" strike="noStrike" cap="none" normalizeH="0" baseline="0" dirty="0" smtClean="0">
                <a:ln>
                  <a:noFill/>
                </a:ln>
                <a:effectLst>
                  <a:glow rad="101600">
                    <a:schemeClr val="bg1">
                      <a:alpha val="60000"/>
                    </a:schemeClr>
                  </a:glow>
                </a:effectLst>
                <a:latin typeface="Arial" charset="0"/>
                <a:cs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600" b="0" i="1" u="none" strike="noStrike" cap="none" normalizeH="0" baseline="0" dirty="0" smtClean="0">
              <a:ln>
                <a:noFill/>
              </a:ln>
              <a:solidFill>
                <a:schemeClr val="accent6">
                  <a:lumMod val="60000"/>
                  <a:lumOff val="40000"/>
                </a:schemeClr>
              </a:solidFill>
              <a:effectLst>
                <a:glow rad="101600">
                  <a:schemeClr val="bg1">
                    <a:alpha val="60000"/>
                  </a:schemeClr>
                </a:glow>
              </a:effectLst>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1.ytimg.com/vi/nJZqT65FuUI/hqdefault.jpg"/>
          <p:cNvPicPr>
            <a:picLocks noChangeAspect="1" noChangeArrowheads="1"/>
          </p:cNvPicPr>
          <p:nvPr/>
        </p:nvPicPr>
        <p:blipFill>
          <a:blip r:embed="rId2" cstate="print"/>
          <a:srcRect/>
          <a:stretch>
            <a:fillRect/>
          </a:stretch>
        </p:blipFill>
        <p:spPr bwMode="auto">
          <a:xfrm>
            <a:off x="-25398" y="0"/>
            <a:ext cx="9169398" cy="68770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sermoncentral.com/Images/Sermon-PowerPoint-Templates/S/i/PowerPoint-Template-Signed-Sealed-and-Delivered_slide1_390x294.jpg"/>
          <p:cNvPicPr>
            <a:picLocks noChangeAspect="1" noChangeArrowheads="1"/>
          </p:cNvPicPr>
          <p:nvPr/>
        </p:nvPicPr>
        <p:blipFill>
          <a:blip r:embed="rId2" cstate="print"/>
          <a:srcRect/>
          <a:stretch>
            <a:fillRect/>
          </a:stretch>
        </p:blipFill>
        <p:spPr bwMode="auto">
          <a:xfrm>
            <a:off x="0" y="838200"/>
            <a:ext cx="9144000" cy="513471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04801"/>
            <a:ext cx="6248400" cy="1323439"/>
          </a:xfrm>
          <a:prstGeom prst="rect">
            <a:avLst/>
          </a:prstGeom>
        </p:spPr>
        <p:txBody>
          <a:bodyPr wrap="square">
            <a:spAutoFit/>
          </a:bodyPr>
          <a:lstStyle/>
          <a:p>
            <a:pPr algn="ctr"/>
            <a:r>
              <a:rPr lang="en-US" sz="4000" i="1" dirty="0" smtClean="0">
                <a:effectLst>
                  <a:glow rad="63500">
                    <a:schemeClr val="accent6">
                      <a:satMod val="175000"/>
                      <a:alpha val="40000"/>
                    </a:schemeClr>
                  </a:glow>
                </a:effectLst>
              </a:rPr>
              <a:t>The Holy Spirits desire </a:t>
            </a:r>
          </a:p>
          <a:p>
            <a:pPr algn="ctr"/>
            <a:r>
              <a:rPr lang="en-US" sz="4000" i="1" dirty="0" smtClean="0">
                <a:effectLst>
                  <a:glow rad="63500">
                    <a:schemeClr val="accent6">
                      <a:satMod val="175000"/>
                      <a:alpha val="40000"/>
                    </a:schemeClr>
                  </a:glow>
                </a:effectLst>
              </a:rPr>
              <a:t>for the Local Church</a:t>
            </a:r>
            <a:endParaRPr lang="en-US" sz="4000" i="1" dirty="0">
              <a:effectLst>
                <a:glow rad="63500">
                  <a:schemeClr val="accent6">
                    <a:satMod val="175000"/>
                    <a:alpha val="40000"/>
                  </a:schemeClr>
                </a:glow>
              </a:effectLst>
            </a:endParaRPr>
          </a:p>
        </p:txBody>
      </p:sp>
      <p:pic>
        <p:nvPicPr>
          <p:cNvPr id="30722" name="Picture 2" descr="http://www.ingodsimage.com/wp-content/uploads/2011/10/Why-Do-We-Exist-As-A-Local-Church.jpg"/>
          <p:cNvPicPr>
            <a:picLocks noChangeAspect="1" noChangeArrowheads="1"/>
          </p:cNvPicPr>
          <p:nvPr/>
        </p:nvPicPr>
        <p:blipFill>
          <a:blip r:embed="rId2" cstate="print"/>
          <a:srcRect/>
          <a:stretch>
            <a:fillRect/>
          </a:stretch>
        </p:blipFill>
        <p:spPr bwMode="auto">
          <a:xfrm>
            <a:off x="1676400" y="2362200"/>
            <a:ext cx="5429250" cy="4076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r>
              <a:rPr lang="en-US" sz="4000" dirty="0" smtClean="0"/>
              <a:t>He desires to inspire and direct the worship and ministry in the Local Church - </a:t>
            </a:r>
            <a:r>
              <a:rPr lang="en-US" sz="4000" i="1" dirty="0" smtClean="0"/>
              <a:t>(Phil. 3:3) </a:t>
            </a:r>
            <a:endParaRPr lang="en-US" sz="4000" dirty="0" smtClean="0"/>
          </a:p>
          <a:p>
            <a:r>
              <a:rPr lang="en-US" sz="4000" dirty="0" smtClean="0"/>
              <a:t>He desires to direct the missionary outreach of the Local Church - </a:t>
            </a:r>
            <a:r>
              <a:rPr lang="en-US" sz="4000" i="1" dirty="0" smtClean="0"/>
              <a:t>(Acts 1:8) </a:t>
            </a:r>
            <a:endParaRPr lang="en-US" sz="4000" dirty="0" smtClean="0"/>
          </a:p>
          <a:p>
            <a:r>
              <a:rPr lang="en-US" sz="4000" dirty="0" smtClean="0"/>
              <a:t> He desires to aid the singing services in the Local Church - </a:t>
            </a:r>
            <a:r>
              <a:rPr lang="en-US" sz="4000" i="1" dirty="0" smtClean="0"/>
              <a:t>(I Cor. 14:15) </a:t>
            </a:r>
            <a:endParaRPr lang="en-US" sz="4000" dirty="0" smtClean="0"/>
          </a:p>
          <a:p>
            <a:r>
              <a:rPr lang="en-US" sz="4000" dirty="0" smtClean="0"/>
              <a:t>He desires to appoint the Local Churches pastor - </a:t>
            </a:r>
            <a:r>
              <a:rPr lang="en-US" sz="4000" i="1" dirty="0" smtClean="0"/>
              <a:t>(Acts 20:28)</a:t>
            </a:r>
            <a:endParaRPr lang="en-US" sz="4000" dirty="0" smtClean="0"/>
          </a:p>
          <a:p>
            <a:endParaRPr lang="en-US" sz="4000" dirty="0" smtClean="0">
              <a:solidFill>
                <a:srgbClr val="FFFF00"/>
              </a:solidFill>
            </a:endParaRPr>
          </a:p>
          <a:p>
            <a:endParaRPr lang="en-US" sz="4000" dirty="0" smtClean="0">
              <a:solidFill>
                <a:srgbClr val="FFFF00"/>
              </a:solidFill>
            </a:endParaRPr>
          </a:p>
          <a:p>
            <a:endParaRPr lang="en-US" sz="4000" dirty="0" smtClean="0">
              <a:solidFill>
                <a:srgbClr val="FFFF00"/>
              </a:solidFill>
            </a:endParaRPr>
          </a:p>
          <a:p>
            <a:endParaRPr lang="en-US" sz="4000" dirty="0" smtClean="0">
              <a:solidFill>
                <a:srgbClr val="FFFF00"/>
              </a:solidFill>
            </a:endParaRPr>
          </a:p>
          <a:p>
            <a:endParaRPr lang="en-US" sz="4000" dirty="0" smtClean="0">
              <a:solidFill>
                <a:srgbClr val="FFFF00"/>
              </a:solidFill>
            </a:endParaRPr>
          </a:p>
          <a:p>
            <a:endParaRPr lang="en-US" sz="4000" dirty="0" smtClean="0">
              <a:solidFill>
                <a:srgbClr val="FFFF00"/>
              </a:solidFill>
            </a:endParaRPr>
          </a:p>
          <a:p>
            <a:endParaRPr lang="en-US" sz="4000" dirty="0" smtClean="0">
              <a:solidFill>
                <a:srgbClr val="FFFF00"/>
              </a:solidFill>
            </a:endParaRP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r>
              <a:rPr lang="en-US" sz="4000" dirty="0" smtClean="0"/>
              <a:t>He desires to empower the pastors preaching in the Local Church - </a:t>
            </a:r>
            <a:r>
              <a:rPr lang="en-US" sz="4000" i="1" dirty="0" smtClean="0"/>
              <a:t>(I Cor. 2:4)</a:t>
            </a:r>
            <a:endParaRPr lang="en-US" sz="4000" dirty="0" smtClean="0"/>
          </a:p>
          <a:p>
            <a:r>
              <a:rPr lang="en-US" sz="4000" dirty="0" smtClean="0"/>
              <a:t>He desires to warn the members of the Local Church - </a:t>
            </a:r>
            <a:r>
              <a:rPr lang="en-US" sz="4000" i="1" dirty="0" smtClean="0"/>
              <a:t>(I Tim. 4:1)</a:t>
            </a:r>
            <a:endParaRPr lang="en-US" sz="4000" dirty="0" smtClean="0"/>
          </a:p>
          <a:p>
            <a:r>
              <a:rPr lang="en-US" sz="4000" dirty="0" smtClean="0"/>
              <a:t>He desires to determine the decisions made by the Local Church - </a:t>
            </a:r>
            <a:r>
              <a:rPr lang="en-US" sz="4000" i="1" dirty="0" smtClean="0"/>
              <a:t>(Acts 15:28)</a:t>
            </a:r>
            <a:endParaRPr lang="en-US" sz="4000" dirty="0" smtClean="0"/>
          </a:p>
          <a:p>
            <a:r>
              <a:rPr lang="en-US" sz="4000" dirty="0" smtClean="0"/>
              <a:t>He desires to condemn or bless the efforts of the Local Church -               </a:t>
            </a:r>
            <a:r>
              <a:rPr lang="en-US" sz="4000" i="1" dirty="0" smtClean="0"/>
              <a:t>(Psalm 109:17)</a:t>
            </a:r>
            <a:endParaRPr lang="en-US" sz="4000" dirty="0" smtClean="0"/>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ifcamedia.org/fireinmybones/wp-content/uploads/2012/11/The-Ministry-of-the-Holy-Spirit-Video.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ingodsimage.com/wp-content/uploads/2012/12/Who-or-What-is-the-Holy-Spirit.jpg"/>
          <p:cNvPicPr>
            <a:picLocks noChangeAspect="1" noChangeArrowheads="1"/>
          </p:cNvPicPr>
          <p:nvPr/>
        </p:nvPicPr>
        <p:blipFill>
          <a:blip r:embed="rId2" cstate="print"/>
          <a:srcRect/>
          <a:stretch>
            <a:fillRect/>
          </a:stretch>
        </p:blipFill>
        <p:spPr bwMode="auto">
          <a:xfrm>
            <a:off x="-1" y="886324"/>
            <a:ext cx="9144001" cy="513347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a:scene3d>
              <a:camera prst="orthographicFront"/>
              <a:lightRig rig="threePt" dir="t"/>
            </a:scene3d>
            <a:sp3d extrusionH="57150">
              <a:bevelT w="57150" h="38100" prst="artDeco"/>
            </a:sp3d>
          </a:bodyPr>
          <a:lstStyle/>
          <a:p>
            <a:r>
              <a:rPr lang="en-US" b="1" dirty="0" smtClean="0">
                <a:solidFill>
                  <a:schemeClr val="accent6">
                    <a:lumMod val="60000"/>
                    <a:lumOff val="40000"/>
                  </a:schemeClr>
                </a:solidFill>
              </a:rPr>
              <a:t>What is the Desire of the Holy Spirit for each and every Believer?</a:t>
            </a:r>
            <a:endParaRPr lang="en-US" b="1" dirty="0">
              <a:solidFill>
                <a:schemeClr val="accent6">
                  <a:lumMod val="60000"/>
                  <a:lumOff val="40000"/>
                </a:schemeClr>
              </a:solidFill>
            </a:endParaRPr>
          </a:p>
        </p:txBody>
      </p:sp>
      <p:pic>
        <p:nvPicPr>
          <p:cNvPr id="33794" name="Picture 2" descr="http://1.bp.blogspot.com/-uAFxY-52BSE/UR4_570grVI/AAAAAAAAAxw/IvxMdwqW4TU/s1600/prayer-at-the-cross.jpg"/>
          <p:cNvPicPr>
            <a:picLocks noChangeAspect="1" noChangeArrowheads="1"/>
          </p:cNvPicPr>
          <p:nvPr/>
        </p:nvPicPr>
        <p:blipFill>
          <a:blip r:embed="rId2" cstate="print"/>
          <a:srcRect/>
          <a:stretch>
            <a:fillRect/>
          </a:stretch>
        </p:blipFill>
        <p:spPr bwMode="auto">
          <a:xfrm>
            <a:off x="1143000" y="1828800"/>
            <a:ext cx="6705600" cy="5029200"/>
          </a:xfrm>
          <a:prstGeom prst="rect">
            <a:avLst/>
          </a:prstGeom>
          <a:noFill/>
        </p:spPr>
      </p:pic>
      <p:pic>
        <p:nvPicPr>
          <p:cNvPr id="33796" name="Picture 4" descr="http://www.wildministries.net/sites/default/files/imagecache/product_full/RememberTheHolySpirit_LtrWeb.jpg"/>
          <p:cNvPicPr>
            <a:picLocks noChangeAspect="1" noChangeArrowheads="1"/>
          </p:cNvPicPr>
          <p:nvPr/>
        </p:nvPicPr>
        <p:blipFill>
          <a:blip r:embed="rId3" cstate="print"/>
          <a:srcRect/>
          <a:stretch>
            <a:fillRect/>
          </a:stretch>
        </p:blipFill>
        <p:spPr bwMode="auto">
          <a:xfrm>
            <a:off x="3726626" y="1905000"/>
            <a:ext cx="3622118" cy="29718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2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6858000"/>
          </a:xfrm>
        </p:spPr>
        <p:txBody>
          <a:bodyPr>
            <a:normAutofit/>
          </a:bodyPr>
          <a:lstStyle/>
          <a:p>
            <a:r>
              <a:rPr lang="en-US" sz="4800" b="1" i="1" dirty="0" smtClean="0"/>
              <a:t>I Cor. 6:19</a:t>
            </a:r>
            <a:r>
              <a:rPr lang="en-US" sz="4800" i="1" dirty="0" smtClean="0"/>
              <a:t/>
            </a:r>
            <a:br>
              <a:rPr lang="en-US" sz="4800" i="1" dirty="0" smtClean="0"/>
            </a:br>
            <a:r>
              <a:rPr lang="en-US" sz="4800" i="1" dirty="0" smtClean="0"/>
              <a:t>“What? know ye not that your body is the temple of the Holy Ghost which is in you, which ye have of God, and ye are not your own?”</a:t>
            </a:r>
            <a:endParaRPr lang="en-US" sz="48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revelationclock.org/images/Picture1.png"/>
          <p:cNvPicPr>
            <a:picLocks noChangeAspect="1" noChangeArrowheads="1"/>
          </p:cNvPicPr>
          <p:nvPr/>
        </p:nvPicPr>
        <p:blipFill>
          <a:blip r:embed="rId2" cstate="print"/>
          <a:srcRect/>
          <a:stretch>
            <a:fillRect/>
          </a:stretch>
        </p:blipFill>
        <p:spPr bwMode="auto">
          <a:xfrm>
            <a:off x="228600" y="152400"/>
            <a:ext cx="4991100" cy="37433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8916" name="Picture 4" descr="http://americanvision.org/wp-content/uploads/2011/02/Temple-of-Solomon.jpg"/>
          <p:cNvPicPr>
            <a:picLocks noChangeAspect="1" noChangeArrowheads="1"/>
          </p:cNvPicPr>
          <p:nvPr/>
        </p:nvPicPr>
        <p:blipFill>
          <a:blip r:embed="rId3" cstate="print"/>
          <a:srcRect/>
          <a:stretch>
            <a:fillRect/>
          </a:stretch>
        </p:blipFill>
        <p:spPr bwMode="auto">
          <a:xfrm>
            <a:off x="3886200" y="2895600"/>
            <a:ext cx="4953000" cy="37147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8920" name="Picture 8" descr="http://www.matthew10-8ministries.org/wp-content/uploads/2013/04/holy_spirit_v_2_by_se7te-d3iwva6.jpg"/>
          <p:cNvPicPr>
            <a:picLocks noChangeAspect="1" noChangeArrowheads="1"/>
          </p:cNvPicPr>
          <p:nvPr/>
        </p:nvPicPr>
        <p:blipFill>
          <a:blip r:embed="rId4" cstate="print"/>
          <a:srcRect r="254" b="12468"/>
          <a:stretch>
            <a:fillRect/>
          </a:stretch>
        </p:blipFill>
        <p:spPr bwMode="auto">
          <a:xfrm>
            <a:off x="2514600" y="1828800"/>
            <a:ext cx="3733800" cy="32766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8920"/>
                                        </p:tgtEl>
                                        <p:attrNameLst>
                                          <p:attrName>style.visibility</p:attrName>
                                        </p:attrNameLst>
                                      </p:cBhvr>
                                      <p:to>
                                        <p:strVal val="visible"/>
                                      </p:to>
                                    </p:set>
                                    <p:anim calcmode="lin" valueType="num">
                                      <p:cBhvr>
                                        <p:cTn id="7" dur="1000" fill="hold"/>
                                        <p:tgtEl>
                                          <p:spTgt spid="38920"/>
                                        </p:tgtEl>
                                        <p:attrNameLst>
                                          <p:attrName>ppt_w</p:attrName>
                                        </p:attrNameLst>
                                      </p:cBhvr>
                                      <p:tavLst>
                                        <p:tav tm="0">
                                          <p:val>
                                            <p:fltVal val="0"/>
                                          </p:val>
                                        </p:tav>
                                        <p:tav tm="100000">
                                          <p:val>
                                            <p:strVal val="#ppt_w"/>
                                          </p:val>
                                        </p:tav>
                                      </p:tavLst>
                                    </p:anim>
                                    <p:anim calcmode="lin" valueType="num">
                                      <p:cBhvr>
                                        <p:cTn id="8" dur="1000" fill="hold"/>
                                        <p:tgtEl>
                                          <p:spTgt spid="38920"/>
                                        </p:tgtEl>
                                        <p:attrNameLst>
                                          <p:attrName>ppt_h</p:attrName>
                                        </p:attrNameLst>
                                      </p:cBhvr>
                                      <p:tavLst>
                                        <p:tav tm="0">
                                          <p:val>
                                            <p:fltVal val="0"/>
                                          </p:val>
                                        </p:tav>
                                        <p:tav tm="100000">
                                          <p:val>
                                            <p:strVal val="#ppt_h"/>
                                          </p:val>
                                        </p:tav>
                                      </p:tavLst>
                                    </p:anim>
                                    <p:animEffect transition="in" filter="fade">
                                      <p:cBhvr>
                                        <p:cTn id="9" dur="10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jasonchapel.org/hp_wordpress/wp-content/uploads/2013/03/Temple-of-the-Holy-Spirit.jpg"/>
          <p:cNvPicPr>
            <a:picLocks noChangeAspect="1" noChangeArrowheads="1"/>
          </p:cNvPicPr>
          <p:nvPr/>
        </p:nvPicPr>
        <p:blipFill>
          <a:blip r:embed="rId2" cstate="print">
            <a:lum bright="-20000"/>
          </a:blip>
          <a:srcRect/>
          <a:stretch>
            <a:fillRect/>
          </a:stretch>
        </p:blipFill>
        <p:spPr bwMode="auto">
          <a:xfrm>
            <a:off x="990600" y="0"/>
            <a:ext cx="7266039" cy="6825673"/>
          </a:xfrm>
          <a:prstGeom prst="rect">
            <a:avLst/>
          </a:prstGeom>
          <a:noFill/>
        </p:spPr>
      </p:pic>
      <p:sp>
        <p:nvSpPr>
          <p:cNvPr id="5" name="Rectangle 4"/>
          <p:cNvSpPr/>
          <p:nvPr/>
        </p:nvSpPr>
        <p:spPr>
          <a:xfrm>
            <a:off x="1219200" y="2819400"/>
            <a:ext cx="7010400" cy="3046988"/>
          </a:xfrm>
          <a:prstGeom prst="rect">
            <a:avLst/>
          </a:prstGeom>
        </p:spPr>
        <p:txBody>
          <a:bodyPr wrap="square">
            <a:spAutoFit/>
          </a:bodyPr>
          <a:lstStyle/>
          <a:p>
            <a:pPr algn="ctr"/>
            <a:r>
              <a:rPr lang="en-US" sz="3200" i="1" dirty="0" smtClean="0">
                <a:effectLst>
                  <a:glow rad="101600">
                    <a:schemeClr val="bg1">
                      <a:alpha val="60000"/>
                    </a:schemeClr>
                  </a:glow>
                </a:effectLst>
              </a:rPr>
              <a:t>“And what agreement hath the temple of God with idols? for </a:t>
            </a:r>
            <a:r>
              <a:rPr lang="en-US" sz="3200" i="1" u="sng" dirty="0" smtClean="0">
                <a:effectLst>
                  <a:glow rad="101600">
                    <a:schemeClr val="bg1">
                      <a:alpha val="60000"/>
                    </a:schemeClr>
                  </a:glow>
                </a:effectLst>
              </a:rPr>
              <a:t>ye are the temple of the living God</a:t>
            </a:r>
            <a:r>
              <a:rPr lang="en-US" sz="3200" i="1" dirty="0" smtClean="0">
                <a:effectLst>
                  <a:glow rad="101600">
                    <a:schemeClr val="bg1">
                      <a:alpha val="60000"/>
                    </a:schemeClr>
                  </a:glow>
                </a:effectLst>
              </a:rPr>
              <a:t>; as God hath said</a:t>
            </a:r>
            <a:r>
              <a:rPr lang="en-US" sz="3200" i="1" u="sng" dirty="0" smtClean="0">
                <a:effectLst>
                  <a:glow rad="101600">
                    <a:schemeClr val="bg1">
                      <a:alpha val="60000"/>
                    </a:schemeClr>
                  </a:glow>
                </a:effectLst>
              </a:rPr>
              <a:t>, I will dwell in them</a:t>
            </a:r>
            <a:r>
              <a:rPr lang="en-US" sz="3200" i="1" dirty="0" smtClean="0">
                <a:effectLst>
                  <a:glow rad="101600">
                    <a:schemeClr val="bg1">
                      <a:alpha val="60000"/>
                    </a:schemeClr>
                  </a:glow>
                </a:effectLst>
              </a:rPr>
              <a:t>, and walk in them; and I will be their God, and they shall be my people.”  II Cor. 6:16 </a:t>
            </a:r>
            <a:endParaRPr lang="en-US" sz="32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mudpreacher.files.wordpress.com/2009/11/we-are-temple-of-holy-spirit.jpg"/>
          <p:cNvPicPr>
            <a:picLocks noChangeAspect="1" noChangeArrowheads="1"/>
          </p:cNvPicPr>
          <p:nvPr/>
        </p:nvPicPr>
        <p:blipFill>
          <a:blip r:embed="rId2" cstate="print"/>
          <a:srcRect/>
          <a:stretch>
            <a:fillRect/>
          </a:stretch>
        </p:blipFill>
        <p:spPr bwMode="auto">
          <a:xfrm>
            <a:off x="0" y="550127"/>
            <a:ext cx="9155634" cy="585067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farminc.files.wordpress.com/2009/08/housecleaning2.jpg"/>
          <p:cNvPicPr>
            <a:picLocks noChangeAspect="1" noChangeArrowheads="1"/>
          </p:cNvPicPr>
          <p:nvPr/>
        </p:nvPicPr>
        <p:blipFill>
          <a:blip r:embed="rId2" cstate="print"/>
          <a:srcRect r="884" b="4546"/>
          <a:stretch>
            <a:fillRect/>
          </a:stretch>
        </p:blipFill>
        <p:spPr bwMode="auto">
          <a:xfrm>
            <a:off x="1371600" y="228600"/>
            <a:ext cx="6629400" cy="6400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credomag.com/wp-content/uploads/2013/02/lightning_strike2.jpg"/>
          <p:cNvPicPr>
            <a:picLocks noChangeAspect="1" noChangeArrowheads="1"/>
          </p:cNvPicPr>
          <p:nvPr/>
        </p:nvPicPr>
        <p:blipFill>
          <a:blip r:embed="rId2" cstate="print">
            <a:lum bright="-10000"/>
          </a:blip>
          <a:srcRect/>
          <a:stretch>
            <a:fillRect/>
          </a:stretch>
        </p:blipFill>
        <p:spPr bwMode="auto">
          <a:xfrm>
            <a:off x="-762000" y="-161925"/>
            <a:ext cx="11235452" cy="7019925"/>
          </a:xfrm>
          <a:prstGeom prst="rect">
            <a:avLst/>
          </a:prstGeom>
          <a:noFill/>
        </p:spPr>
      </p:pic>
      <p:sp>
        <p:nvSpPr>
          <p:cNvPr id="2" name="Rectangle 1"/>
          <p:cNvSpPr/>
          <p:nvPr/>
        </p:nvSpPr>
        <p:spPr>
          <a:xfrm>
            <a:off x="381000" y="838200"/>
            <a:ext cx="8229600" cy="4832092"/>
          </a:xfrm>
          <a:prstGeom prst="rect">
            <a:avLst/>
          </a:prstGeom>
        </p:spPr>
        <p:txBody>
          <a:bodyPr wrap="square">
            <a:spAutoFit/>
          </a:bodyPr>
          <a:lstStyle/>
          <a:p>
            <a:pPr algn="ctr"/>
            <a:r>
              <a:rPr lang="en-US" sz="4400" i="1" dirty="0" smtClean="0">
                <a:effectLst>
                  <a:glow rad="101600">
                    <a:schemeClr val="bg1">
                      <a:alpha val="60000"/>
                    </a:schemeClr>
                  </a:glow>
                </a:effectLst>
              </a:rPr>
              <a:t> I Cor. 3:16-17 </a:t>
            </a:r>
          </a:p>
          <a:p>
            <a:pPr algn="ctr"/>
            <a:r>
              <a:rPr lang="en-US" sz="4400" i="1" dirty="0" smtClean="0">
                <a:effectLst>
                  <a:glow rad="101600">
                    <a:schemeClr val="bg1">
                      <a:alpha val="60000"/>
                    </a:schemeClr>
                  </a:glow>
                </a:effectLst>
              </a:rPr>
              <a:t>“Know ye not that ye are the temple of God, and that the Spirit of God </a:t>
            </a:r>
            <a:r>
              <a:rPr lang="en-US" sz="4400" i="1" dirty="0" err="1" smtClean="0">
                <a:effectLst>
                  <a:glow rad="101600">
                    <a:schemeClr val="bg1">
                      <a:alpha val="60000"/>
                    </a:schemeClr>
                  </a:glow>
                </a:effectLst>
              </a:rPr>
              <a:t>dwelleth</a:t>
            </a:r>
            <a:r>
              <a:rPr lang="en-US" sz="4400" i="1" dirty="0" smtClean="0">
                <a:effectLst>
                  <a:glow rad="101600">
                    <a:schemeClr val="bg1">
                      <a:alpha val="60000"/>
                    </a:schemeClr>
                  </a:glow>
                </a:effectLst>
              </a:rPr>
              <a:t> in you? If any man defile the temple of God, him shall God destroy; </a:t>
            </a:r>
            <a:r>
              <a:rPr lang="en-US" sz="4400" i="1" u="sng" dirty="0" smtClean="0">
                <a:effectLst>
                  <a:glow rad="101600">
                    <a:schemeClr val="bg1">
                      <a:alpha val="60000"/>
                    </a:schemeClr>
                  </a:glow>
                </a:effectLst>
              </a:rPr>
              <a:t>for the temple of God is holy, which temple ye are</a:t>
            </a:r>
            <a:r>
              <a:rPr lang="en-US" sz="4400" i="1" dirty="0" smtClean="0">
                <a:effectLst>
                  <a:glow rad="101600">
                    <a:schemeClr val="bg1">
                      <a:alpha val="60000"/>
                    </a:schemeClr>
                  </a:glow>
                </a:effectLst>
              </a:rPr>
              <a:t>.”</a:t>
            </a:r>
            <a:endParaRPr lang="en-US" sz="4400"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b="1" i="1" dirty="0" smtClean="0">
                <a:solidFill>
                  <a:srgbClr val="FFFF00"/>
                </a:solidFill>
              </a:rPr>
              <a:t>“Destroy”</a:t>
            </a:r>
            <a:endParaRPr lang="en-US" b="1" i="1" dirty="0">
              <a:solidFill>
                <a:srgbClr val="FFFF00"/>
              </a:solidFill>
            </a:endParaRPr>
          </a:p>
        </p:txBody>
      </p:sp>
      <p:sp>
        <p:nvSpPr>
          <p:cNvPr id="3" name="Content Placeholder 2"/>
          <p:cNvSpPr>
            <a:spLocks noGrp="1"/>
          </p:cNvSpPr>
          <p:nvPr>
            <p:ph idx="1"/>
          </p:nvPr>
        </p:nvSpPr>
        <p:spPr>
          <a:xfrm>
            <a:off x="457200" y="1524000"/>
            <a:ext cx="8229600" cy="5334000"/>
          </a:xfrm>
        </p:spPr>
        <p:txBody>
          <a:bodyPr>
            <a:normAutofit/>
          </a:bodyPr>
          <a:lstStyle/>
          <a:p>
            <a:pPr>
              <a:buNone/>
            </a:pPr>
            <a:r>
              <a:rPr lang="en-US" sz="4000" dirty="0" smtClean="0"/>
              <a:t>1. To ruin.</a:t>
            </a:r>
          </a:p>
          <a:p>
            <a:pPr>
              <a:buNone/>
            </a:pPr>
            <a:r>
              <a:rPr lang="en-US" sz="4000" dirty="0" smtClean="0"/>
              <a:t>2. To tear down or break up.</a:t>
            </a:r>
          </a:p>
          <a:p>
            <a:pPr>
              <a:buNone/>
            </a:pPr>
            <a:r>
              <a:rPr lang="en-US" sz="4000" dirty="0" smtClean="0"/>
              <a:t>3. To demolish.</a:t>
            </a:r>
          </a:p>
          <a:p>
            <a:pPr>
              <a:buNone/>
            </a:pPr>
            <a:r>
              <a:rPr lang="en-US" sz="4000" dirty="0" smtClean="0"/>
              <a:t>4. To do away with.</a:t>
            </a:r>
          </a:p>
          <a:p>
            <a:pPr>
              <a:buNone/>
            </a:pPr>
            <a:r>
              <a:rPr lang="en-US" sz="4000" dirty="0" smtClean="0"/>
              <a:t>5. To put an end to.</a:t>
            </a:r>
          </a:p>
          <a:p>
            <a:pPr>
              <a:buNone/>
            </a:pPr>
            <a:r>
              <a:rPr lang="en-US" sz="4000" dirty="0" smtClean="0"/>
              <a:t>6. To subdue or defeat completely.</a:t>
            </a:r>
          </a:p>
          <a:p>
            <a:pPr>
              <a:buNone/>
            </a:pPr>
            <a:r>
              <a:rPr lang="en-US" sz="4000" dirty="0" smtClean="0"/>
              <a:t>7. To render useless or ineffective.</a:t>
            </a: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yourlifeforchrist.com/wp-content/uploads/2013/03/who-do-you-fear-644x320.jpg"/>
          <p:cNvPicPr>
            <a:picLocks noChangeAspect="1" noChangeArrowheads="1"/>
          </p:cNvPicPr>
          <p:nvPr/>
        </p:nvPicPr>
        <p:blipFill>
          <a:blip r:embed="rId2" cstate="print"/>
          <a:srcRect/>
          <a:stretch>
            <a:fillRect/>
          </a:stretch>
        </p:blipFill>
        <p:spPr bwMode="auto">
          <a:xfrm>
            <a:off x="0" y="0"/>
            <a:ext cx="9201147" cy="4572000"/>
          </a:xfrm>
          <a:prstGeom prst="rect">
            <a:avLst/>
          </a:prstGeom>
          <a:noFill/>
        </p:spPr>
      </p:pic>
      <p:sp>
        <p:nvSpPr>
          <p:cNvPr id="3" name="Rectangle 2"/>
          <p:cNvSpPr/>
          <p:nvPr/>
        </p:nvSpPr>
        <p:spPr>
          <a:xfrm>
            <a:off x="0" y="4813994"/>
            <a:ext cx="9144000" cy="1754326"/>
          </a:xfrm>
          <a:prstGeom prst="rect">
            <a:avLst/>
          </a:prstGeom>
        </p:spPr>
        <p:txBody>
          <a:bodyPr wrap="square">
            <a:spAutoFit/>
          </a:bodyPr>
          <a:lstStyle/>
          <a:p>
            <a:pPr algn="ctr"/>
            <a:r>
              <a:rPr lang="en-US" sz="3600" i="1" dirty="0" smtClean="0"/>
              <a:t>“By mercy and truth iniquity is purged: and by the fear of the LORD men depart from evil.” Prov. 16:6 </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1.bp.blogspot.com/-3qFas8oDB1s/T-h6kbgT_KI/AAAAAAAAAnM/MLUt0xpB0PI/s1600/living-sacrifices.jpg"/>
          <p:cNvPicPr>
            <a:picLocks noChangeAspect="1" noChangeArrowheads="1"/>
          </p:cNvPicPr>
          <p:nvPr/>
        </p:nvPicPr>
        <p:blipFill>
          <a:blip r:embed="rId2" cstate="print"/>
          <a:srcRect/>
          <a:stretch>
            <a:fillRect/>
          </a:stretch>
        </p:blipFill>
        <p:spPr bwMode="auto">
          <a:xfrm>
            <a:off x="-368300" y="-276225"/>
            <a:ext cx="9512300" cy="71342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r>
              <a:rPr lang="en-US" dirty="0" smtClean="0"/>
              <a:t>In the New Testament alone there are some 261 passages which refer to the Holy Spirit. He is mentioned 56 times in the Gospels, 57 times in the book of Acts, 112 times in the Pauline epistles, and 36 times in the remaining New Testament.</a:t>
            </a:r>
            <a:br>
              <a:rPr lang="en-US" dirty="0" smtClean="0"/>
            </a:br>
            <a:r>
              <a:rPr lang="en-US" dirty="0" smtClean="0"/>
              <a:t/>
            </a:r>
            <a:br>
              <a:rPr lang="en-US" dirty="0" smtClean="0"/>
            </a:br>
            <a:r>
              <a:rPr lang="en-US" sz="5300" b="1" dirty="0" smtClean="0">
                <a:solidFill>
                  <a:srgbClr val="FFFF00"/>
                </a:solidFill>
              </a:rPr>
              <a:t>Total = 522</a:t>
            </a:r>
            <a:r>
              <a:rPr lang="en-US" dirty="0" smtClean="0"/>
              <a:t/>
            </a:r>
            <a:br>
              <a:rPr lang="en-US" dirty="0" smtClean="0"/>
            </a:b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data:image/jpeg;base64,/9j/4AAQSkZJRgABAQAAAQABAAD/2wCEAAkGBhQSERQUExQWFBUVGBgYFxcXGRgXFxUXGBoYGBcYGBoYHSYeFxokGhcXHy8gIycpLCwsGB4xNTAqNSYsLCkBCQoKDgwOFw8PGikcHBwpKSkpKSkpKSkpLCkpKSwpKSkpLCksKSkpKSksKSwpKSkpKSkpKSkpLikpKSwsLCksKf/AABEIAJMA9AMBIgACEQEDEQH/xAAbAAACAwEBAQAAAAAAAAAAAAAEBQADBgIBB//EAD4QAAEDAgMDCAcGBgMBAAAAAAECAxEAIQQSMQVBUQYTImFxgZGhFBYyU7LR8CQzQlJzsRU0coLB4SNikgf/xAAYAQADAQEAAAAAAAAAAAAAAAAAAQIDBP/EAB0RAQEBAAMBAQEBAAAAAAAAAAABEQISITFBMgP/2gAMAwEAAhEDEQA/AMJyhSr0hcEgdHf/ANRQyCqPaPiaa8oG/tLn9vwihGWLCa2nxzcr6ESVHefE/OrFpV+ZXiaZsYGd1HI2Z1VSNI0sK1k/+j867Q2fzKjtPzp+Nm6VZh9mEGCBFMiBrCm/TV1CT865LCp9pXifnWmOzBNh2RaK6/hk7h2UBmkNL4q8T866RhFcT4n51ov4XE2086IY2TPDwoDNnAqOhVpxNX4TZiswzFXZJvbjWmb2blO4/XlrVrWCE6X7b0jInNnwd8dRIrpOF4T3E/OtEMOSMpFvrSuk4DhalqsZ1GHOl/E0R6KYAk+NOEYDqq30EamkeM+9hTJie2TVTmHJTBJ6iCa0r+HEaWoJDVjNqCrPqwvR3yTe9TB4dWeSonTjTlODB391dM4LhNUQLGdHflPFWYpHVY7xS3HreV9wUqAF8wUMxP5Tv7+qmGLQgukvWCcsH82YxJPBJt1SDVe0nAlspRmSoA5YQXAfygRIvR1LsTs7Qlwtn20ieiSUqTxF91rGmSUEJ/FEaSaF2LyeW44HVtc0EogIAjMo6rI3dlOcXs4lJS2TM3yRI43NgfOiwaxqsQQpfOPkWJCQVpyX6j0ra2o4psCMxkDjodKu2lyWWtcgCwiFrKpH9WW3bRicMEpCebWSkQQkhZSeE2EcKMGs0XFKTmlWUyEpSSCYsCeEweyq2FKzASuFJKoUTmBEWsb/AOqaYrCZBlKVc2ZIlJBTN8ptuO8UClbbYJBHYJzHgLiaWHqOqyJkqI7zPYOul7jayrpE6SRJ6INkpN9dSaJUVFWbL0txVISgdQN1Hr31HWwhBuSSZJP4jxNKrlx925H7fdXhhJ9lRQP6UQkeQqUDyLH2c/qOfvUrF0Pm+32/tS+xPwiuMK1aKv5Q/wA052J+EVVgz333VvPjk5faZYZuImmLDQoNpJMGaaYPDm0nN3a9dUlYyzO6iDgDqbcaLwbBF4FMksBQqdVISt4Cb1Z6D20+SwkWjSuHMNOlLT6ko2eDV6MDG6mbeFMaVFsk2sPM0aMLBgK7Rs+IJ3Uz9HNclg758aDwEnDiTXZw8iikMDh51y6IsLCkYEsRXRAiNTRiWOPfXpw87o86ZFrqbRIFUuYUW3zTcYHjXScDNz+9Ggl/hZHbwpftpSm0pkEIJOcp9rSw6pNa44fhQr5SOgqJUDroQNdbUSizwjwvJptbQCpMgEyZM8Rc5T2GqF7MDKYlKUJECAQq26xhR7vCtAzgG7FIF7CCcvXAmIrh7YnOe0SBMQST0ZsOEfOq1PXwkwOBTlCs6llw5c2acoOo7QBHbRxaywhCQIFp0A03XJn9jTBnZQCQlPRAuI3K1nrr3E7NzCFAzcAoVFjuvp2UtPMZ3FMKCkhSZzGJTYgkEiQZsY1nurP4fZr4eebQAhKiSVrBUd5zCIi249Vb51luUhQPRAI3xqATr1/Ol+NwwU/nbVZIGY6gx+EHsPlTlTeJEtCUNkqXmypkkiBYbzrWYcx6Xm1FtJlJTreSOlA8I7xWg5S7WQlK0FJWYIywQDI46RfUVldnbNbyZsq0hV5K7KvEQlVuw3qpPNLVT7wUCpF7W7eBG4zupViHjp0tQOlHS42i0dVEPOIKwAmMwBBTIsdJIsfq9VONAGR5yT4ms6qePuHI3+XV+q58Ve1OR33Cv1Xfir2sXW+Y8qXftjoGvQ+EV3s8Wjf+9ecqkfbXD/T8IqzBsm1b8fjj5fab4RmSDJt4U9wqb6Gl2Bw+lP8ACtinRILwqaYMsR/mqGW+NFtWqK0josT1iuzhwIq5o266sUmaRqeZEVQpm80WpqqUIMXtu40CuUprhTA1q8NCKrWJ30yVIak6UUnDDhVaUkRfWu3F21v30AO40N1UBkg61Y6+aoCyeumVopKa7IFChRJ4xpViSaWDV476WbXwSlqQEi15NoE8RqaNKjUIpi+qsBhktiBc7zv+uqjFXGlUNtmev96ZsNiJOtKnAAYIItV5w4NFuJgULn7aSlGJw4VYgR10A/gwBa3UBYfKmcyardiL0FjEcpdhqdyKACskyg2zA8DuVWJ2g0tENN4ZZbGbMHAOkToZ0AB319cxbQIrNbVb3a+FaceXmMrxy6+c+hlttKDfKIPbvoRxq9aXGsX360meZM9ZNFLfX17kh9wr9V34qlTkh9wv9V34qlc7tfOeUivtjo3dD4RRGBOlU8o/5xy35fhFXYNN634/HHy+tDs9U9lPcMKS7PTTZOKyFEwAo5SdwMHL4mB2kcRRT4nDAopLV9KHZHjRrZqGi5AgcKilCugbWqsxNBuS7XPO3ivHBNVacaaVqlRVOa+6uFL46UK1jmlKCQ4gk6DMCT2Xv3UyGPnS4qhZrl1396ExGIyjMTA4mB5nSmm1e4qq0rP+qBYxyVk5VJVAkgEZo7BuolC7aU8LRCVmOFWNqAFCpWZ0q5wwP9UDRQWDXpTQjJ69aLQvSkpcymBR+FNBovVjZyx+2+pq4OcVaKCW3wq8u1ysb6kwpTGtUqNXYhUddUrUKZBcSob6z+0WpNvr5U/xIi+tJsSiSbj5/OnCrJ45q503+NI3UQa0WNcTmIKkgjiRfzpNi0wrv/eqZ4+kckfuV/qu/FUqckPuF/qu/FUrB2MFt/8Am12/Lf8AtFcYvGqZbLiW+cCbqAVlIHEWMgb6u28r7Usf0/CKvwons3/W/srefHLf6WNcohlZLSQ6p4iAFZYSPbUowYCTaONMeTO2HMQp5LrbUIICShaXErSqdYJ3Dq10saz3IDZRbW/naWiVDIVJUBzckgAnrItrVGw8M5iHdqtNc62p32TlSj2VEZFHL0CpKt0Wmo2tus9kfRMK4klQZejKDKELQsJj/qrNl4bqu2Ni3HmS6p/mkSZJQ0MoG8lSYF+qsU0whtGGKlPNPYVBGXLh2gjowsSE5nwSBCRMzJIuaWbKnFbPwqXMQAGsQpx1pZbGdGYEFIVBcNlDL0hKtKm1U4tbtnlAtGJGHbxLi8+HW8h30hlpqU5oSooagSpETmGtNeS2PW9h0OPuqadUVDIHkOJlJjMkmfCTqKU7R2QheL9PZkpGHdSUNtolUIWkQjKZKpTrw8MVsbZz2I2dgm0M4hYaxalryNZk80YzKSoJ6RFxlvebaUtVksfU07VW0SVPtYpkLSla0ZEusFZCUlxLailacxAJASRMwYNebV5SZMRh2GkN4gOuFDmR1BcZOslsEkgAKJJiMvXWD5X4JDWNxa1Jdw2GcwvNjm222Q44Mig2AUgESkSY1ETWb2O02PRfSVvYdDCi4paGF5k5lJKJUbJBP4oOuhtR2E/zl9fcds4lthlbjykpQlJPTIAJAJCQDqokWFIdocoGHsH0Sl1bjIUGgpJyFabKcMwwlJMlaiIi16J/+h4NWJwD7bScyykKQAEkkhQMJnqnSDWOxOycS5g8GEMLQjDLZLrJQ2lb5SlOdzm4hRScyQFzmmYnWtrKSN1glBSE/wDIl1SUpSpSVJVKsolRjSfa76C27tVnDJbLqkAqcQhKSRm6SgkqAJ0AJJO6k7WznXNrHFIS40wGQhZWgNl5V4TkIzECR0iN1jpVH/0fY63hhVttqcDbyS4EpStWTeYIlUREaXuKrbies7TXe1eUKHcc1hWebXkKXlYgOpIbSgkupNtSkFJGaIVfStS08kpzJUlSb9IEEdZkGKwb2BU9tVp5zDLSwGSnKWgptJBXkSoBOWIKVHUBRibUowvJ7ELwuLZSl5CTiOdQ2UpbS63JtcWUej0AQLC1KWqvHjf19QZxiF/dqQu9yhSVR25SYpTyg5SnDv4Vnmwv0leVKs2XIQUgyMpkdMacKB2ZhUnFJxCefBDRbVziG2UBP4UZEIBcUCddBGu6q+VOCU9i8GpLS1pbUc6gSAgKKTIi82JkQRbqqvcRJNNcZykLe0GMHzcl5OfPnjKBmkFOUyegd++nYxbYXkU42FSOiVpCr+yIJm8WG+s6vAg4lCkpKeaFnekpSVKCgAnNOYCQYuJJtes41sZ5GzcTg3GHHMQ46SlYQlSHJKSHC6RbQzmOYbqV2HJxr6Q/tYNvpZIsUlZWTlSAJ1MQDIjXfVqtpN+1zrcTBOdEAm8TMT1V882cH07TwzDxcdQjCZHCpGZCjBSq5T028xAKj3mrNlcmltOvbPOVeEJRiJKUZkozTzarWUtSQkf9UrjWp1d4xv8AaG2UMYdeIWZbbRnOXpSBpEWMmBwvSQcunVNoc9ElpxSU50PBfNpU4lsLWMgGXMrVJOh7aN26tSMI6GWkurygJZUmUuJJCS3AgAZSeyJrBo5FqQkuYE4zC4xSrMhDiWkJUekHFqASEgT0gogwIBJsuR8JLPX0l7GtCTzrcC2YLRA4XmBoazvKXb7uHcYDKWnEuKhwKcSlYSSAlSASMwub3FhWe2cy0jau1OcZU6kBCegwHQMwH4ADBIkAxxnW+Z2xsx7C4TCocDqvtSltIyAFDYjKk65FqMqDckC9qN8OcJr6vjNptwf+REAwSVJAnrvAPfWTd264cW40oM8yEkhwOJkERIWM3RM9QoMbLLm03nFsucw4iELUyUjMQibgDJHS6Vt96VP4cDaqmkoXl9HLc5QRdJ6RKgcycx9ozffT1M4waNvtOIkFMSpKUJ6RVlJHRQLkECdIvSdbSglKSIuTG5IJJCZ3wCBRfJXDLaZ5tbKkKGYqUoJEkkZUpIuoRJJOluNcbSxEL0t33q56y55LkfTOSP3K/wBZ34jUqckPuF/qu/FUrF0vn/KRY9Kc/t+EURg3Jil3KdX21z+z4RR2y295Om6QDXRPjj5fa0WFeyoJOgEnebCT3wKv2LsBH/I6skqxBS4tEnm09GEiAenAOp1MwAK4wDtxYdk6cafYdGhiN3Cpq+N8G4HDNoEJSlH9KUp/YV3hNmNtoDaUgpEwCAdSVGx6ya4QiKLbMVK9Cu8lcGu6sKwSd/NpB8UgUNs7kLhWWEM82VpCSklZUSoElRmIE9LUCnaXIFqtSKR7SZfJfCZSn0ZkgpymUAnIBZMqkgdhpc3yHwodStKLJjoKUtaTHs2UoiBYgQQIrTO6aUGUwZ3/AC6qeF2seYlAi9BKbjThRKlzuqvdcVbOgFPRM2jhVPOT21biRqL6fU1QluRp36VSK4U51/VqrT2+P1erCojgf8d9RIvpTSsbbO4Ga6LR4ftpRDST2VaR1VOqwG2qNd3jVOPfgIJVlQVALVplTCtT+EFWVObdOo1o04fMRa9chu/1ag4BOOZS6koPOu5ebSlshZyqUFHMQSEJlIOZRHfpTHAYYIzKMFayFLVEEkCEgcEgWA+dehASLADXQADyFENgTSVv4uBHGj2MSDwpelA4VahwCpqoFZ5NYdpxbzbZS457as7hK/6pUQrqkWoTbOxEv81nn/jdQ6kAwMyJgHqv5U4VihAuKoUulitLMajjWfcwKRiC/fOWw1rbLmKtOOnhWhxjUzE0jxbcacapFuFePVcms1tHLmknzrQYwRIN/r68KxeLxMqO65/emh9i5IfcL/Vd+KpU5IfcL/Vd+KpWDsfL+VjkY1z+z4RRGz3M0b/Kg+Vl8c5/Z8Ka6wQuI17a34/HHy+1ttliwsYrQ4Z2bV87a244FJQ0jMMxbznQrAkgARbrNq1+zNpkkIcSkKMwUkKBI1B4GnYJy/GmwwtRQFK8Iu1HYZ0zras2o5tFqtzRVKHqil9dqRunD1UI4asWoE3qlQFOFXAV1V443IqoY4Z0pTC5MGDEeNj2CjljhVakrdQb9lDrw5MdnC1opmo9lVLFqel1JnmyKsw6CavxKSDp1bq5w9tR4edVqcFtJPfRraQNb1S24ItXinZmKheCgU1S60ndVJXA4muEvzQHSkTUZVAE3qouxXaXhTJcHaijNqoQ+K99Jk60jcuJ1n67K5axEW+u+vXXYoZxz/VAEOrBGs0nxkcPrrqPr4T3UNisZad2+NaMLdZzbYVJiN4kEiLi0bzWUfwEaGtNtzGoIielOnDjNZ19ROn0Kaf19g5IfcL/AFXfiqVOR/3Cv1XfiqVg7HyzlMv7c7/Z8KaHW4sZS3Gt5BNrRppvrvlgn7UvfIBiYzEJTCZ3bz3UJs9lJnogFMXSTqRuIIuN+tbca5eU9tavZIDaVKSIlSlQowLkHsFd7KwC1KzphGVRUDchUkmIEAxYT1Uiaw4KVoWnnFZZQok5lTpO4EERpwprybW4hCkuSCFWm401B0P+q0/GdnrYL2wWkhJILihoBad5HV1ddGtygyFE6TvBJ4Abt1YrbO1NEAZlIMlQSYRI0JGs05wW1SsNORMhUwLgkAEgb7gyNb0s8Ocvca9vGm/RvwkT9d9XoxgNtCNQbEVmPSgo9EXKgSqCNNbmPCrzjhnBmISZnhIie+fA1GNOxtidpoQQCbngJqlnGZ0gmwOv1urONspzElalJmQL31kqjUeFMkYlJAvI07+waU8wpdM2MIlBBClTMmY04Uct21ZbC4sh0gLlJJGWZKSBJN7inCsYAKVVBBXBrlD0jWgfSJMzE13hXxFv8UgudUONq5S7ex8arLgFUc7c6UywdO810Xh2UCMVaqV4jfQDB3EjdVSXt9KHcWAa8OMEbz308LTM4jjXjmJilCsb161UraEGnidOEYrs66JGIBFZr06LzUTtTrp4NaU4tJoHFOx+K1J07TivVY+Rc0sGiXn530rexGo07DNe4jE9dvKl2KxMb4pkU48dInjQYudKYrdBuD20ArEQaQj65yP+4V+q78Ve15yN/l1fqufFUrndr5bykRL67TMfCKAw2JA6KQDGpJCUp7T/AIorlIFF1WWQTlEwbWEnuFLcNgyQMySED2Uwb/8AZXE748a1l8c9n0fhitXSzBIiEwkEkTM9I6T5dtGpfcSQc2aeKYPkb/5pPiXYuEKuQFEAg5fC3CuGnVoJORQTewzmRaNd+tV2T1aUYhxSSEFsoWLrTmkyIsDvjeTbuq3CbdbbAaPQKbRmSQe+QAZ3GKz+B2itCek2vUmADYEkgabpobEMJJUshaAdISpUEm5Ii/dpT2J63W3a20Srm05QYk5iCY0kAf5IqY3GoS2SvMoEgm5zKV1RA8NAKzmzcSlIlKSiTfoEEgG0wLVZtJ3nE9ErzJMp6KtR3WtRsFh3s7aZWVJyobKDGTKZGlyoGunDkJcCjK4GQqnMrMIA4g37IBEUkZ2+lCcgS9mOhcSsgKO4nWJ4URhGELcnMom59lSBPEcf90bB1rVMKSi6UgTv3981eMbIpCdpBJgk24JUf8V2naAIsTbWx/yKlcOVPmLGvGcdf68qQ/xkC3SP9qiP2rxvaAielqbQr5UBp146flQruKvalSdpAjU+B+V6qONSTqfAj/FAMv4kQb99erx0jWkjuI8ew+dDJxZ3BX/lXyqvEnS8XxoVzHQaXnFn8qvA0I66o/hV4H5Uywyf2le9cHaNKnc35VeBqrKv8qvA/KjSymbuLOs1UnGGgSF/lV4GvCFD8Kv/ACaNLDEYw176ZrS1pK5uhXgflXSs4/CfA/KjTwcdo0E9ipOtUc2on2VeBrxTJ/KfA/Klp44cfjQ2qsPyajjavyq8D8q4QwqdD4Gp1Uj7TyL/AJc/qOfvUrjkQv7Mf1HP3qVi6j/lHsJh17M42lR4mZpb6r4b3KPOpUpBPVfDe5R51PVfDe5R51KlAT1Xw3uUedT1Xw3uUefzqVKDT1Xw3uUedT1XwvuUedSpQaDkvhvco8/nU9V8L7lHnUqUEnqvhfco86nqvhfco86lSmEHJfC+5R51PVfC+5R51KlMJ6r4X3KPOp6r4X3KKlSkE9V8L7lHnU9V8L7lHnUqUEnqvhfco86nqvhfcoqVKAnqvhfco86nqvhfco86lSgJ6r4X3KPOp6r4X3KPOpUoCeq+F9yjzqeq+G9yjzqVKQT1XwvuUedT1XwvuUedSpTNPVfDe5R516OS+G9yjzrypQK0mxtmNIaCUoAE6CpUqUE//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6" name="AutoShape 4" descr="data:image/jpeg;base64,/9j/4AAQSkZJRgABAQAAAQABAAD/2wCEAAkGBhQSERQUExQWFBUVGBgYFxcXGRgXFxUXGBoYGBcYGBoYHSYeFxokGhcXHy8gIycpLCwsGB4xNTAqNSYsLCkBCQoKDgwOFw8PGikcHBwpKSkpKSkpKSkpLCkpKSwpKSkpLCksKSkpKSksKSwpKSkpKSkpKSkpLikpKSwsLCksKf/AABEIAJMA9AMBIgACEQEDEQH/xAAbAAACAwEBAQAAAAAAAAAAAAAEBQADBgIBB//EAD4QAAEDAgMDCAcGBgMBAAAAAAECAxEAIQQSMQVBUQYTImFxgZGhFBYyU7LR8CQzQlJzsRU0coLB4SNikgf/xAAYAQADAQEAAAAAAAAAAAAAAAAAAQIDBP/EAB0RAQEBAAMBAQEBAAAAAAAAAAABEQISITFBMgP/2gAMAwEAAhEDEQA/AMJyhSr0hcEgdHf/ANRQyCqPaPiaa8oG/tLn9vwihGWLCa2nxzcr6ESVHefE/OrFpV+ZXiaZsYGd1HI2Z1VSNI0sK1k/+j867Q2fzKjtPzp+Nm6VZh9mEGCBFMiBrCm/TV1CT865LCp9pXifnWmOzBNh2RaK6/hk7h2UBmkNL4q8T866RhFcT4n51ov4XE2086IY2TPDwoDNnAqOhVpxNX4TZiswzFXZJvbjWmb2blO4/XlrVrWCE6X7b0jInNnwd8dRIrpOF4T3E/OtEMOSMpFvrSuk4DhalqsZ1GHOl/E0R6KYAk+NOEYDqq30EamkeM+9hTJie2TVTmHJTBJ6iCa0r+HEaWoJDVjNqCrPqwvR3yTe9TB4dWeSonTjTlODB391dM4LhNUQLGdHflPFWYpHVY7xS3HreV9wUqAF8wUMxP5Tv7+qmGLQgukvWCcsH82YxJPBJt1SDVe0nAlspRmSoA5YQXAfygRIvR1LsTs7Qlwtn20ieiSUqTxF91rGmSUEJ/FEaSaF2LyeW44HVtc0EogIAjMo6rI3dlOcXs4lJS2TM3yRI43NgfOiwaxqsQQpfOPkWJCQVpyX6j0ra2o4psCMxkDjodKu2lyWWtcgCwiFrKpH9WW3bRicMEpCebWSkQQkhZSeE2EcKMGs0XFKTmlWUyEpSSCYsCeEweyq2FKzASuFJKoUTmBEWsb/AOqaYrCZBlKVc2ZIlJBTN8ptuO8UClbbYJBHYJzHgLiaWHqOqyJkqI7zPYOul7jayrpE6SRJ6INkpN9dSaJUVFWbL0txVISgdQN1Hr31HWwhBuSSZJP4jxNKrlx925H7fdXhhJ9lRQP6UQkeQqUDyLH2c/qOfvUrF0Pm+32/tS+xPwiuMK1aKv5Q/wA052J+EVVgz333VvPjk5faZYZuImmLDQoNpJMGaaYPDm0nN3a9dUlYyzO6iDgDqbcaLwbBF4FMksBQqdVISt4Cb1Z6D20+SwkWjSuHMNOlLT6ko2eDV6MDG6mbeFMaVFsk2sPM0aMLBgK7Rs+IJ3Uz9HNclg758aDwEnDiTXZw8iikMDh51y6IsLCkYEsRXRAiNTRiWOPfXpw87o86ZFrqbRIFUuYUW3zTcYHjXScDNz+9Ggl/hZHbwpftpSm0pkEIJOcp9rSw6pNa44fhQr5SOgqJUDroQNdbUSizwjwvJptbQCpMgEyZM8Rc5T2GqF7MDKYlKUJECAQq26xhR7vCtAzgG7FIF7CCcvXAmIrh7YnOe0SBMQST0ZsOEfOq1PXwkwOBTlCs6llw5c2acoOo7QBHbRxaywhCQIFp0A03XJn9jTBnZQCQlPRAuI3K1nrr3E7NzCFAzcAoVFjuvp2UtPMZ3FMKCkhSZzGJTYgkEiQZsY1nurP4fZr4eebQAhKiSVrBUd5zCIi249Vb51luUhQPRAI3xqATr1/Ol+NwwU/nbVZIGY6gx+EHsPlTlTeJEtCUNkqXmypkkiBYbzrWYcx6Xm1FtJlJTreSOlA8I7xWg5S7WQlK0FJWYIywQDI46RfUVldnbNbyZsq0hV5K7KvEQlVuw3qpPNLVT7wUCpF7W7eBG4zupViHjp0tQOlHS42i0dVEPOIKwAmMwBBTIsdJIsfq9VONAGR5yT4ms6qePuHI3+XV+q58Ve1OR33Cv1Xfir2sXW+Y8qXftjoGvQ+EV3s8Wjf+9ecqkfbXD/T8IqzBsm1b8fjj5fab4RmSDJt4U9wqb6Gl2Bw+lP8ACtinRILwqaYMsR/mqGW+NFtWqK0josT1iuzhwIq5o266sUmaRqeZEVQpm80WpqqUIMXtu40CuUprhTA1q8NCKrWJ30yVIak6UUnDDhVaUkRfWu3F21v30AO40N1UBkg61Y6+aoCyeumVopKa7IFChRJ4xpViSaWDV476WbXwSlqQEi15NoE8RqaNKjUIpi+qsBhktiBc7zv+uqjFXGlUNtmev96ZsNiJOtKnAAYIItV5w4NFuJgULn7aSlGJw4VYgR10A/gwBa3UBYfKmcyardiL0FjEcpdhqdyKACskyg2zA8DuVWJ2g0tENN4ZZbGbMHAOkToZ0AB319cxbQIrNbVb3a+FaceXmMrxy6+c+hlttKDfKIPbvoRxq9aXGsX360meZM9ZNFLfX17kh9wr9V34qlTkh9wv9V34qlc7tfOeUivtjo3dD4RRGBOlU8o/5xy35fhFXYNN634/HHy+tDs9U9lPcMKS7PTTZOKyFEwAo5SdwMHL4mB2kcRRT4nDAopLV9KHZHjRrZqGi5AgcKilCugbWqsxNBuS7XPO3ivHBNVacaaVqlRVOa+6uFL46UK1jmlKCQ4gk6DMCT2Xv3UyGPnS4qhZrl1396ExGIyjMTA4mB5nSmm1e4qq0rP+qBYxyVk5VJVAkgEZo7BuolC7aU8LRCVmOFWNqAFCpWZ0q5wwP9UDRQWDXpTQjJ69aLQvSkpcymBR+FNBovVjZyx+2+pq4OcVaKCW3wq8u1ysb6kwpTGtUqNXYhUddUrUKZBcSob6z+0WpNvr5U/xIi+tJsSiSbj5/OnCrJ45q503+NI3UQa0WNcTmIKkgjiRfzpNi0wrv/eqZ4+kckfuV/qu/FUqckPuF/qu/FUrB2MFt/8Am12/Lf8AtFcYvGqZbLiW+cCbqAVlIHEWMgb6u28r7Usf0/CKvwons3/W/srefHLf6WNcohlZLSQ6p4iAFZYSPbUowYCTaONMeTO2HMQp5LrbUIICShaXErSqdYJ3Dq10saz3IDZRbW/naWiVDIVJUBzckgAnrItrVGw8M5iHdqtNc62p32TlSj2VEZFHL0CpKt0Wmo2tus9kfRMK4klQZejKDKELQsJj/qrNl4bqu2Ni3HmS6p/mkSZJQ0MoG8lSYF+qsU0whtGGKlPNPYVBGXLh2gjowsSE5nwSBCRMzJIuaWbKnFbPwqXMQAGsQpx1pZbGdGYEFIVBcNlDL0hKtKm1U4tbtnlAtGJGHbxLi8+HW8h30hlpqU5oSooagSpETmGtNeS2PW9h0OPuqadUVDIHkOJlJjMkmfCTqKU7R2QheL9PZkpGHdSUNtolUIWkQjKZKpTrw8MVsbZz2I2dgm0M4hYaxalryNZk80YzKSoJ6RFxlvebaUtVksfU07VW0SVPtYpkLSla0ZEusFZCUlxLailacxAJASRMwYNebV5SZMRh2GkN4gOuFDmR1BcZOslsEkgAKJJiMvXWD5X4JDWNxa1Jdw2GcwvNjm222Q44Mig2AUgESkSY1ETWb2O02PRfSVvYdDCi4paGF5k5lJKJUbJBP4oOuhtR2E/zl9fcds4lthlbjykpQlJPTIAJAJCQDqokWFIdocoGHsH0Sl1bjIUGgpJyFabKcMwwlJMlaiIi16J/+h4NWJwD7bScyykKQAEkkhQMJnqnSDWOxOycS5g8GEMLQjDLZLrJQ2lb5SlOdzm4hRScyQFzmmYnWtrKSN1glBSE/wDIl1SUpSpSVJVKsolRjSfa76C27tVnDJbLqkAqcQhKSRm6SgkqAJ0AJJO6k7WznXNrHFIS40wGQhZWgNl5V4TkIzECR0iN1jpVH/0fY63hhVttqcDbyS4EpStWTeYIlUREaXuKrbies7TXe1eUKHcc1hWebXkKXlYgOpIbSgkupNtSkFJGaIVfStS08kpzJUlSb9IEEdZkGKwb2BU9tVp5zDLSwGSnKWgptJBXkSoBOWIKVHUBRibUowvJ7ELwuLZSl5CTiOdQ2UpbS63JtcWUej0AQLC1KWqvHjf19QZxiF/dqQu9yhSVR25SYpTyg5SnDv4Vnmwv0leVKs2XIQUgyMpkdMacKB2ZhUnFJxCefBDRbVziG2UBP4UZEIBcUCddBGu6q+VOCU9i8GpLS1pbUc6gSAgKKTIi82JkQRbqqvcRJNNcZykLe0GMHzcl5OfPnjKBmkFOUyegd++nYxbYXkU42FSOiVpCr+yIJm8WG+s6vAg4lCkpKeaFnekpSVKCgAnNOYCQYuJJtes41sZ5GzcTg3GHHMQ46SlYQlSHJKSHC6RbQzmOYbqV2HJxr6Q/tYNvpZIsUlZWTlSAJ1MQDIjXfVqtpN+1zrcTBOdEAm8TMT1V882cH07TwzDxcdQjCZHCpGZCjBSq5T028xAKj3mrNlcmltOvbPOVeEJRiJKUZkozTzarWUtSQkf9UrjWp1d4xv8AaG2UMYdeIWZbbRnOXpSBpEWMmBwvSQcunVNoc9ElpxSU50PBfNpU4lsLWMgGXMrVJOh7aN26tSMI6GWkurygJZUmUuJJCS3AgAZSeyJrBo5FqQkuYE4zC4xSrMhDiWkJUekHFqASEgT0gogwIBJsuR8JLPX0l7GtCTzrcC2YLRA4XmBoazvKXb7uHcYDKWnEuKhwKcSlYSSAlSASMwub3FhWe2cy0jau1OcZU6kBCegwHQMwH4ADBIkAxxnW+Z2xsx7C4TCocDqvtSltIyAFDYjKk65FqMqDckC9qN8OcJr6vjNptwf+REAwSVJAnrvAPfWTd264cW40oM8yEkhwOJkERIWM3RM9QoMbLLm03nFsucw4iELUyUjMQibgDJHS6Vt96VP4cDaqmkoXl9HLc5QRdJ6RKgcycx9ozffT1M4waNvtOIkFMSpKUJ6RVlJHRQLkECdIvSdbSglKSIuTG5IJJCZ3wCBRfJXDLaZ5tbKkKGYqUoJEkkZUpIuoRJJOluNcbSxEL0t33q56y55LkfTOSP3K/wBZ34jUqckPuF/qu/FUrF0vn/KRY9Kc/t+EURg3Jil3KdX21z+z4RR2y295Om6QDXRPjj5fa0WFeyoJOgEnebCT3wKv2LsBH/I6skqxBS4tEnm09GEiAenAOp1MwAK4wDtxYdk6cafYdGhiN3Cpq+N8G4HDNoEJSlH9KUp/YV3hNmNtoDaUgpEwCAdSVGx6ya4QiKLbMVK9Cu8lcGu6sKwSd/NpB8UgUNs7kLhWWEM82VpCSklZUSoElRmIE9LUCnaXIFqtSKR7SZfJfCZSn0ZkgpymUAnIBZMqkgdhpc3yHwodStKLJjoKUtaTHs2UoiBYgQQIrTO6aUGUwZ3/AC6qeF2seYlAi9BKbjThRKlzuqvdcVbOgFPRM2jhVPOT21biRqL6fU1QluRp36VSK4U51/VqrT2+P1erCojgf8d9RIvpTSsbbO4Ga6LR4ftpRDST2VaR1VOqwG2qNd3jVOPfgIJVlQVALVplTCtT+EFWVObdOo1o04fMRa9chu/1ag4BOOZS6koPOu5ebSlshZyqUFHMQSEJlIOZRHfpTHAYYIzKMFayFLVEEkCEgcEgWA+dehASLADXQADyFENgTSVv4uBHGj2MSDwpelA4VahwCpqoFZ5NYdpxbzbZS457as7hK/6pUQrqkWoTbOxEv81nn/jdQ6kAwMyJgHqv5U4VihAuKoUulitLMajjWfcwKRiC/fOWw1rbLmKtOOnhWhxjUzE0jxbcacapFuFePVcms1tHLmknzrQYwRIN/r68KxeLxMqO65/emh9i5IfcL/Vd+KpU5IfcL/Vd+KpWDsfL+VjkY1z+z4RRGz3M0b/Kg+Vl8c5/Z8Ka6wQuI17a34/HHy+1ttliwsYrQ4Z2bV87a244FJQ0jMMxbznQrAkgARbrNq1+zNpkkIcSkKMwUkKBI1B4GnYJy/GmwwtRQFK8Iu1HYZ0zras2o5tFqtzRVKHqil9dqRunD1UI4asWoE3qlQFOFXAV1V443IqoY4Z0pTC5MGDEeNj2CjljhVakrdQb9lDrw5MdnC1opmo9lVLFqel1JnmyKsw6CavxKSDp1bq5w9tR4edVqcFtJPfRraQNb1S24ItXinZmKheCgU1S60ndVJXA4muEvzQHSkTUZVAE3qouxXaXhTJcHaijNqoQ+K99Jk60jcuJ1n67K5axEW+u+vXXYoZxz/VAEOrBGs0nxkcPrrqPr4T3UNisZad2+NaMLdZzbYVJiN4kEiLi0bzWUfwEaGtNtzGoIielOnDjNZ19ROn0Kaf19g5IfcL/AFXfiqVOR/3Cv1XfiqVg7HyzlMv7c7/Z8KaHW4sZS3Gt5BNrRppvrvlgn7UvfIBiYzEJTCZ3bz3UJs9lJnogFMXSTqRuIIuN+tbca5eU9tavZIDaVKSIlSlQowLkHsFd7KwC1KzphGVRUDchUkmIEAxYT1Uiaw4KVoWnnFZZQok5lTpO4EERpwprybW4hCkuSCFWm401B0P+q0/GdnrYL2wWkhJILihoBad5HV1ddGtygyFE6TvBJ4Abt1YrbO1NEAZlIMlQSYRI0JGs05wW1SsNORMhUwLgkAEgb7gyNb0s8Ocvca9vGm/RvwkT9d9XoxgNtCNQbEVmPSgo9EXKgSqCNNbmPCrzjhnBmISZnhIie+fA1GNOxtidpoQQCbngJqlnGZ0gmwOv1urONspzElalJmQL31kqjUeFMkYlJAvI07+waU8wpdM2MIlBBClTMmY04Uct21ZbC4sh0gLlJJGWZKSBJN7inCsYAKVVBBXBrlD0jWgfSJMzE13hXxFv8UgudUONq5S7ex8arLgFUc7c6UywdO810Xh2UCMVaqV4jfQDB3EjdVSXt9KHcWAa8OMEbz308LTM4jjXjmJilCsb161UraEGnidOEYrs66JGIBFZr06LzUTtTrp4NaU4tJoHFOx+K1J07TivVY+Rc0sGiXn530rexGo07DNe4jE9dvKl2KxMb4pkU48dInjQYudKYrdBuD20ArEQaQj65yP+4V+q78Ve15yN/l1fqufFUrndr5bykRL67TMfCKAw2JA6KQDGpJCUp7T/AIorlIFF1WWQTlEwbWEnuFLcNgyQMySED2Uwb/8AZXE748a1l8c9n0fhitXSzBIiEwkEkTM9I6T5dtGpfcSQc2aeKYPkb/5pPiXYuEKuQFEAg5fC3CuGnVoJORQTewzmRaNd+tV2T1aUYhxSSEFsoWLrTmkyIsDvjeTbuq3CbdbbAaPQKbRmSQe+QAZ3GKz+B2itCek2vUmADYEkgabpobEMJJUshaAdISpUEm5Ii/dpT2J63W3a20Srm05QYk5iCY0kAf5IqY3GoS2SvMoEgm5zKV1RA8NAKzmzcSlIlKSiTfoEEgG0wLVZtJ3nE9ErzJMp6KtR3WtRsFh3s7aZWVJyobKDGTKZGlyoGunDkJcCjK4GQqnMrMIA4g37IBEUkZ2+lCcgS9mOhcSsgKO4nWJ4URhGELcnMom59lSBPEcf90bB1rVMKSi6UgTv3981eMbIpCdpBJgk24JUf8V2naAIsTbWx/yKlcOVPmLGvGcdf68qQ/xkC3SP9qiP2rxvaAielqbQr5UBp146flQruKvalSdpAjU+B+V6qONSTqfAj/FAMv4kQb99erx0jWkjuI8ew+dDJxZ3BX/lXyqvEnS8XxoVzHQaXnFn8qvA0I66o/hV4H5Uywyf2le9cHaNKnc35VeBqrKv8qvA/KjSymbuLOs1UnGGgSF/lV4GvCFD8Kv/ACaNLDEYw176ZrS1pK5uhXgflXSs4/CfA/KjTwcdo0E9ipOtUc2on2VeBrxTJ/KfA/Klp44cfjQ2qsPyajjavyq8D8q4QwqdD4Gp1Uj7TyL/AJc/qOfvUrjkQv7Mf1HP3qVi6j/lHsJh17M42lR4mZpb6r4b3KPOpUpBPVfDe5R51PVfDe5R51KlAT1Xw3uUedT1Xw3uUefzqVKDT1Xw3uUedT1XwvuUedSpQaDkvhvco8/nU9V8L7lHnUqUEnqvhfco86nqvhfco86lSmEHJfC+5R51PVfC+5R51KlMJ6r4X3KPOp6r4X3KKlSkE9V8L7lHnU9V8L7lHnUqUEnqvhfco86nqvhfcoqVKAnqvhfco86nqvhfco86lSgJ6r4X3KPOp6r4X3KPOpUoCeq+F9yjzqeq+G9yjzqVKQT1XwvuUedT1XwvuUedSpTNPVfDe5R516OS+G9yjzrypQK0mxtmNIaCUoAE6CpUqUE//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44" name="Picture 12" descr="http://www.sermoncentral.com/Images/Sermon-PowerPoint-Templates/Y/i/PowerPoint-Template-Yield-to-God_slide1_390x294.jpg"/>
          <p:cNvPicPr>
            <a:picLocks noChangeAspect="1" noChangeArrowheads="1"/>
          </p:cNvPicPr>
          <p:nvPr/>
        </p:nvPicPr>
        <p:blipFill>
          <a:blip r:embed="rId2" cstate="print"/>
          <a:srcRect/>
          <a:stretch>
            <a:fillRect/>
          </a:stretch>
        </p:blipFill>
        <p:spPr bwMode="auto">
          <a:xfrm>
            <a:off x="0" y="304800"/>
            <a:ext cx="4579306" cy="34286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4046" name="Picture 14" descr="http://biblegodquotes.com/wp-content/uploads/2013/02/bible-god-quotes-329.jpg"/>
          <p:cNvPicPr>
            <a:picLocks noChangeAspect="1" noChangeArrowheads="1"/>
          </p:cNvPicPr>
          <p:nvPr/>
        </p:nvPicPr>
        <p:blipFill>
          <a:blip r:embed="rId3" cstate="print"/>
          <a:srcRect t="16911" r="1064" b="16853"/>
          <a:stretch>
            <a:fillRect/>
          </a:stretch>
        </p:blipFill>
        <p:spPr bwMode="auto">
          <a:xfrm rot="591974">
            <a:off x="4463912" y="366525"/>
            <a:ext cx="4587241" cy="3581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4048" name="Picture 16" descr="http://bibleencyclopedia.com/versesmall/Romans_6-16.jpg"/>
          <p:cNvPicPr>
            <a:picLocks noChangeAspect="1" noChangeArrowheads="1"/>
          </p:cNvPicPr>
          <p:nvPr/>
        </p:nvPicPr>
        <p:blipFill>
          <a:blip r:embed="rId4" cstate="print"/>
          <a:srcRect/>
          <a:stretch>
            <a:fillRect/>
          </a:stretch>
        </p:blipFill>
        <p:spPr bwMode="auto">
          <a:xfrm>
            <a:off x="5029200" y="3914775"/>
            <a:ext cx="3810000" cy="29432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4050" name="Picture 18" descr="http://sabreuse.com/wp-content/uploads/2013/06/red-submit-button-hi.png"/>
          <p:cNvPicPr>
            <a:picLocks noChangeAspect="1" noChangeArrowheads="1"/>
          </p:cNvPicPr>
          <p:nvPr/>
        </p:nvPicPr>
        <p:blipFill>
          <a:blip r:embed="rId5" cstate="print"/>
          <a:srcRect/>
          <a:stretch>
            <a:fillRect/>
          </a:stretch>
        </p:blipFill>
        <p:spPr bwMode="auto">
          <a:xfrm rot="21021977">
            <a:off x="-201377" y="4753253"/>
            <a:ext cx="5243278" cy="16778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048"/>
                                        </p:tgtEl>
                                        <p:attrNameLst>
                                          <p:attrName>style.visibility</p:attrName>
                                        </p:attrNameLst>
                                      </p:cBhvr>
                                      <p:to>
                                        <p:strVal val="visible"/>
                                      </p:to>
                                    </p:set>
                                    <p:animEffect transition="in" filter="wipe(down)">
                                      <p:cBhvr>
                                        <p:cTn id="7" dur="500"/>
                                        <p:tgtEl>
                                          <p:spTgt spid="440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50"/>
                                        </p:tgtEl>
                                        <p:attrNameLst>
                                          <p:attrName>style.visibility</p:attrName>
                                        </p:attrNameLst>
                                      </p:cBhvr>
                                      <p:to>
                                        <p:strVal val="visible"/>
                                      </p:to>
                                    </p:set>
                                    <p:animEffect transition="in" filter="fade">
                                      <p:cBhvr>
                                        <p:cTn id="12" dur="2000"/>
                                        <p:tgtEl>
                                          <p:spTgt spid="4405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44046"/>
                                        </p:tgtEl>
                                        <p:attrNameLst>
                                          <p:attrName>style.visibility</p:attrName>
                                        </p:attrNameLst>
                                      </p:cBhvr>
                                      <p:to>
                                        <p:strVal val="visible"/>
                                      </p:to>
                                    </p:set>
                                    <p:anim calcmode="lin" valueType="num">
                                      <p:cBhvr>
                                        <p:cTn id="17" dur="1000" fill="hold"/>
                                        <p:tgtEl>
                                          <p:spTgt spid="44046"/>
                                        </p:tgtEl>
                                        <p:attrNameLst>
                                          <p:attrName>ppt_w</p:attrName>
                                        </p:attrNameLst>
                                      </p:cBhvr>
                                      <p:tavLst>
                                        <p:tav tm="0">
                                          <p:val>
                                            <p:strVal val="#ppt_w*0.70"/>
                                          </p:val>
                                        </p:tav>
                                        <p:tav tm="100000">
                                          <p:val>
                                            <p:strVal val="#ppt_w"/>
                                          </p:val>
                                        </p:tav>
                                      </p:tavLst>
                                    </p:anim>
                                    <p:anim calcmode="lin" valueType="num">
                                      <p:cBhvr>
                                        <p:cTn id="18" dur="1000" fill="hold"/>
                                        <p:tgtEl>
                                          <p:spTgt spid="44046"/>
                                        </p:tgtEl>
                                        <p:attrNameLst>
                                          <p:attrName>ppt_h</p:attrName>
                                        </p:attrNameLst>
                                      </p:cBhvr>
                                      <p:tavLst>
                                        <p:tav tm="0">
                                          <p:val>
                                            <p:strVal val="#ppt_h"/>
                                          </p:val>
                                        </p:tav>
                                        <p:tav tm="100000">
                                          <p:val>
                                            <p:strVal val="#ppt_h"/>
                                          </p:val>
                                        </p:tav>
                                      </p:tavLst>
                                    </p:anim>
                                    <p:animEffect transition="in" filter="fade">
                                      <p:cBhvr>
                                        <p:cTn id="19" dur="1000"/>
                                        <p:tgtEl>
                                          <p:spTgt spid="44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data:image/jpeg;base64,/9j/4AAQSkZJRgABAQAAAQABAAD/2wCEAAkGBhISEBQUDxQSFBQUFRQUFBYVFxQaFBIUFxQVFRUUGBQYHCYeFxojGhUUHy8gIykpLCwsFR4xNTAqNSYrLCkBCQoKDgwOGg8PGikkHSQsKS4pLCkqLCkpLCkpLCksKikpKSksLCkpKSwpKSkpKSwsKSwsKSwsKSksKSksKSwpLP/AABEIAJYAyAMBIgACEQEDEQH/xAAbAAACAwEBAQAAAAAAAAAAAAACAwAEBQYBB//EAEAQAAIBAwEFBAcFBwMEAwAAAAECAwAEESEFEhMxQQZRYYEUIjJxkaGxUsHR4fAHFSNCYoKSFkNTcqKj0iQzNP/EABkBAAMBAQEAAAAAAAAAAAAAAAECAwAEBf/EACoRAAICAAUEAAYDAQAAAAAAAAABAhEDEhMhUQQxQWEFFHGBkaEiwfAj/9oADAMBAAIRAxEAPwDq0FPQUlKeleY5npqI5RTVFLSmrU3MdRDUUxRQLTAaVzHyhgUQFCDRA0mc1BiiFADRA0ucVoMV7Q5ogaXOKeiioQaIUrmKyVK9ryl1AHleGvTXhragUCaE0RNATRzjohoGr0mhJps46QthSXWnE0tqZTHylR0qUySpVM4MhnKacjVUV6cj1mwqJbVqaGqor0wSVNsdRLSvRhqqiSjElI2NlLQeiDVWElEJKRyA4lkNRBqrB6MPSOQjiWQ1EGquHow9I5E3EeDRBqQHog1TcxHEdmpvUveqb1JnFoMmhJoS1CWo5xkj1jQFqFnpbSU6kUUQy1CWpTS0vjU6ZVRHFqWzUoy0tpaomUUBjtUqs8tSn3GymSstMWastZ6Ys9dbgRTNYT0QnrLFxRi4pHAomaizUwT1ki4pi3FI4FEzVE1GJqyhc0Quqm8Nj0maomoxPWWLqjW4pHBh00zVE9EJqzBcUYuKm4CPBNRZqYJay1uKYtxUZQZKWCaYlr3iVRWej41QcSTwyw0lLeeqzzVWe4qkYFI4Jba4pbT1RaelPc10Rwzpjglt3JY5OVK43cdcnJ3ueoOMeFCrgAAaAAADuAGAKotd0l7yrLDY2SMTSM9Ke5rLe9pTXlXjgsRzSNNripWM15UqmiReKjPFxRC5rKE1e8evT0jydc1hdUQuqyOPVTau1+DEXxvYxgZxnPjQ0RvmDpBd0QvK5602qsigoeaq2OoDZxnzBHlT/SKGgMupNr0yvRe1i+kVPSK2gH5o3BfUwbQrA9IoZLwKpZiAAMknkBQ+XQy6xo6Rdo01doVxVl2gEk0sa8o8etnQnOCPI1oi7PfSvpkVj19HUrf0Y2qoOM1ybXh76EXFTfRp9yr+Irg7mK/FN9PrjIdpEV0qbatfRMEfxTnX+YHOhz3VwY/T6bVRbt1t/fo6Y9RhTV/76j5b+qkm0QOtc1NtAnrVZrw99dkOiojP4hCO0UdDLtTxqu+0/GsEz15x66V0yRxS+ISZsttGltf1kGavDLVFgIg+rkzSa9pbXhqhxK84lUWEiL6iTLnpJqVS36lNpoTVYsSUXEr1Lcd2fhTFtT3H5U+xG2K4lLuY1kQo+oIwfxHjV4WJ7vnRegN9mtsbc4/YIFvcyQu2pACHowzveRIPyNdLxawe2exGTduEBGCFfw+w33fCr2ye0MEkIMrKsg0cHqftDA5GgqCaDTADJOAOZPIedeRXAYZUhh3qQR8q5TtftdJCiRHKgbzEZ1bOANe4D51X7JbQEc+HbdRwQ2QSAQMqcDrkY861ox23ErG7VXgEBTJ33KhQOZwQTp3Vs3G0bdE3mlTAGdAcnuABHOuFF2Li64kxKICDoMlVHsqPH861ox1OwdmcCLB1dtXPjjRfL65rSLGqT9q4M6LIfJR9TQntbB0SX/t/GtaMX8mvcGs2TthD0jkPv3aQe2g/4v8Au1+lCwm0M0WG/Waw4+2eusbeT/lV+DtfAfaS4Hu3PxoNjpvkucNq8MLfoUqTtXagcpyfL8aQe2Nt0SY/41rFf1LXBb9CvOA1V07YW2NYpc92QaNe11t9iQeWaNgpchmI9/0rzhHv+lAO1sHLdI94P3Uwdp4D1P8Ai9GwUecI99QQHvNRu08H6VqQe1kH6DUQUP4B7zXlVV7WxE6DHiVP0FSiA1uKCNHPkgH3UDRr1lfWqPoLHXebwz+FH+73PXQfrlpQr2G/ReFqOkr/ADoTsnP+83m2fvquNlPj2m8q8Gy3zzyfHp8aH3N9jy77KLIDvTFvA5NcntzsnLbfxI/Xj6kA5T/qGOXjXVybNm+1gdME/jWN2itGjgZmY5OFGup3uefIUK9hv0cY7knWvY5SpypwR1oTXlAxtbM2PcXjaeyuhdvYXz6mustOxiIoG+hPViDz+6sbYmy5JbZWQnGWGPcaaey8vUN8Pzo/c32L9zsGJT688A8NfxqtLZWy6m4ix3KrH6VXPZl8aK3wpUnZeX7LeZFHfk23A9orQ6CdR4mN6WNn25P/AOhP8WH3Uhezkv2Gq1D2Zc+0pHgTW7+TDYtn2wOtxH8Hx8d2mhrMH/7l8lk/9art2eI6N8DiqlxsN+iv5KTW35NsW55rPPts3jutj54o1msh/uf+NqyDsSXOkcn+Jp8XZyU/yHzxQ35NSNUTWXLi+e4+Ku29hat7M0Pxx9cVj2/Zduo+Y+6tGHs+o5gCmqXILXBqR9lEbVWjbxBB+lDN2TU8yvu/IV5b2KqMA478DJ+NDcnAwN8j/p1/KslLn9BuPH7BPZNSOnu1HyoP9Jj+nyyfuqJcTn2SVHjz+dUri3nLA8STTx8aOWXILjwWh2QxnIHzryqrvcY0kJ9+uPM17RqXILRrMlwf5gPAcvpSniuSdG+GPwrMO0Dp6xPvLVP3oeeT8Tmhkfo2ZezeiScc2Le4JjzJxVkNMRoVHv3T9K0Ozmz5JdmzXFoizXST7rLIokZIgoJ4cT5Uuc5zg6ZA1rKsJo76/iRl4PF4cR4QRQsoX133MYwSDkcxmly3wNmAKTA+tKPdgAVzPbyWThxBmVlLMfV5ZUAD5Ma6HacEUN7JB/EKRy8Itld9sEAsBjAGTy8Ks7U7HwTbSFg7zBRKIxIDHvb/AAy5YodN3pga1nEGY+Q1MV9DvP2d2jw37WdxNxdnMwljnRAJFVmUsjo39DaEdB31Q7F9kbS7tbyaeS4Q2aCVxGIyJEO/gLvcm9Xr30oSx2FuR6OwffIWQ7oUd6jOf11ro5LnXRCR4gA6e81VtthW9vZQ3NpM8sNy74EqhJIpEGGUhSQ3I6jw763Z7a0isIbqY3AEztFuxiIlWUMSctjQ7vv1oqPkNmSb/HJBk6ZJHLuo0vNMkJn3n6DmKv8AZzZUd5dywwSHdCO0Lso9bdKBS640Bz0qulo63a2t5xEJkWNsY032ChwSMMvXxFM4gUhY2iSMkaf0gZ8zrS0vWGcSfELy955VfsNmRPtE2oLheK8IbCFt5CQXIxjB3Tp40829l6S9u8txEyyNEJHjiMRcHd13TvAZ60KXAcz5Mk3D6DePkTn45rwgjGGP9xP51c2h2aZNoJa3LON9kUNFu4YOcK43wdAc5Hga923a29tJPAktyZYd0AssO5I3qZGV9YYVidR/LTVwCynJPnm4B8OvvoSgwd5wTprg/eNa247G29Ciu53nIeUwlVWNt0gMS/TIwp051ndptkei3PDMqupVZAVVVLI2caHIB0PhQRnRSCHPtDHnyozZk8iT7s4+NaXavZy2MiJEWk3ollLOE5NvAKAo/p5+NWe1HZye1WOZMNA6JlsDMbsAdxhjlk6Hy9+bfgyy+TH9BwP5geuCxH3UyO078nu0H6NW7mUJaQTLvs8skiEHhhF4YBZsga5yMD41Z2giWojW84hmkQScGERjhISd0ySPkbxwfVA6Gp/zH/5mcNnDuz5mhe0HePl95OabtK+gEcb27SEuzrIkwTfj3VUgjc0YHe56cjWedpH7IPmPuoVMNwGvbKdPWOnTFeV5Fesx1Uge/P01qUf5C1Exm2AvR388Uk7BH/If151dj2lCf91PiPxpo2hDn20PmPxqqkydI0ezuxb+z4N1Ys7iTeVlVGZGKuV4Thc5yNQdOeh51r7ZaMbfinjCqqPAbjBGFlKkS5I0JXK73iDXPxX4AISQgHoshAPvANAlwuMKV8MEVtzUjT7T9jr19qStHE7Ryz8RZB7AjZlJcvnAAGc57qs7OZrjtKJoVLReks4cY3WRYWj3h/SSDr7qyDKSN1id37O8dw/25xSNqKzQOsRKsV9UoSDkYIGh64xWtmo3ruzjv/3ps+3VbO+9JebdBYLtCNHfdVi5JB1LYGFyQcYzjJ/ZdsyaC020JrZmZLdAYpEkG+RxiUIXDfA5rgezkpkvYzM7FgdCzHJIBwu8eVBs69uJLhIzPNq4B/iPnA59e4VMY+mbS2UbvZ8Fzs2NlS3QwzWa5Poz5LPKi6swYkEk5OAvcca8Ul6uwrRrWJnf0iXfHAWYhCZcHcZGwM4GQOvjXPxt3aHwbB+INE2f6uX2z+NPfgFeS5sWK4afaYkjZZTZ3EhRA38N34cixjA0YAgbvMYrU7Ldo4tpcG3v24d3A8bQT4wZtxwxhfOMscYx15jXnyxtdTgMMnJKuwye8kHU0r9xI3IY1zkPrnnzJzmjt5BTNrs/cE9od0Bj/wDNuOQ5ANLkkjpStvbBvH2hcrHbzHenlIYowj3WbIcyEBQuDzzWWdgquSrujNksRId5snJz1OuutDJsRnG61zKydVLMQf7ScfKhmXIcjOp2xt1LjbVmsDcRYGt4N9dRI6yb0jAjmozjPLQ0fb9r0z3qmEi39VxKYVUBEEbEi4CZYkgrgk5ziuKbs8Y2/hykeOqnHdlSKXcbJn5cUsumhdyD71JIoqgNM7uxuVj2HbvNbceP01iyNvgiPL5dSCNccs5U5rM7ebHk4hvIGe4t7n11lGvDJGBCwHs45KMeHMGuSbZV1jAdyOWC77uOgx3ctKGLZV0NEdlBPJXZRnnnTFHtuA7j9q0MnpUGFbBtIlBw2C2ZPVGOZ8OdX9p9pJLLaMiTIZLWaK3EsTD1WHARWZN7TeGNR15HXFfN5LG6BGXc4OR65OG7xk6Hxpcuzblhli7YzgGTOM88AmtRj6F22iht7eyNo/Ehaa4lj15A8E8MnnocjXB7+VO7fbMe9ZL6wBnjkjRZFjyZImXPtIvrDQ66aEdxr5qNn3AGCDoScZBGuMkDodBr4ChT0hDlOKp70ZlPnu0UqBZ3fanZ0cWzrJxCkU85k43qur4TOMKx9TOhOmtcfxmxpj45+lUZWmLbz8Vj3uWY+7JzS8SakB/gf0KKRrNEXkinUDw1OT8a9rK339x8RrUo16BZ1/Aj6qnwWh9BiPKJT/av1NPGO/8AOjR68q2ejsVf3HAf9qP4fhQ/6Zg6Rrj+7n8cVoq4ow4z1+POhnmvIcsX4Mw9moDn+Hj3Fh8NaD/SkONOKP72rYR840Py0o/jW1Z8h04cHzHa2xlS9MfrbmA5ORkLu7za8uhr6N+yvta99tURTQWixcORlRbeEFN0AIOJu75wNMk61l9sggs5CwAY7qgjG97YO7nnirv7Bdhsl56VIUEZhdVydQSQNeg9k6V04c8ytnNiQyvY0p5rm6i4JMeZJEKNHDGjrhiAgZBqDkDXuqT7AjtZTDI89w0eOKwkWNVcqGKRjhMWwCNSRqeVWdnXBt5oy6nejdWK46bx68uWcVtbd2eZZXntMTRykMQpXfjfdAZWRiCOXzqWrOnRbThavsYG3eyjJHFPa3DNBNoBIil0cAndZl3c8j06VlbN7MXdxdRRCZVR3G8yrgqgGWIGdTgHGetdTtLaKi3gtVKsySNNMVZWVGIYJFvAkF/WyQOWPGl7G2kILiOTAwpOcc8EYIA6nX5UXjyjJL8mWBGUW/wUtqbQuoriSOw4EEETGMZRWllZDutJJIykklgcAYGKTtO/upYowUtuKjSb7qgQSKQm5kBfaBD9wwR1rodtbDDyPPaNxkkbf3UxxI2bVgUYg88nvGaPtG4ENjE75kVXaRcgsWXc3N8Z1PPnReJLe+30NHDjtXd+zA2lZeibkc6iW5KLJIqyiKOJWJ3VDFGZ30PQAVNtbHb0JLqwLEb4jmhmPrRsdMrIAAwzjpyYHwrou0uzhdSek25Z99FWSIFRIjLkZ3W56EDPhVa6wlk1qpLySSI8gMhPBjTB9ZwSFZt0AKDnXPSs8Wn65NHBclSe/BjbQ2fHBaWk7wzu9wHLosyKItznhjES3OptTYo9DF3YsSqsElinwJIycAHfTRhkjpyOfCt3buyJJLOxWNVYwiUOuVZk3sbuh16Vn3Mwt7KW231ae4dCVTdbgxpgkyFTuhjjAXOdRVdTkjpnAy3t5r/CTyx+NJW9vCPYX3fnyroZMgDU5Onst8xyxSmkOSuH8kbHzFFYoHhmB6Zd/wDF9PxqNeXf/F9K3N/PJTp9rAHnmkSOraet44bAHmKZTbJuBjNtW5HNEB8WFHHeT9RH/kCfpWpPHkYCZ5anfOnvNL/deudB8SfjT515BlfgoGSbmRH7un0r2tT0cDmfoKlLqGyl0KKNVHdUqVwHWhigdwr0R650+GvxqVKWx6CKHHlzPOlyMN3mQAe4E/M1KlNFWB7Fa/tYriJVnDMu8GGuDnUa4Hvq1HGqBY1RAqgBBzwOXWpUrNeAKT7jrVeY9ULvHQAjXwOfCiaAMPZXOcanp16a1KlRk6ZeO6LMFpujB5dACdPM/rWvGCZ5HU4+J99SpU7bOhpIteiKeYBHiM99HHCE9nA6EAAA+JwNTUqVDM2XypAXdyoA3xvZ5ZUH68qqt2gRSkax6Pj7IA3j3Aa17Urow8OMluRxcWUHS9DYnDe3FEMk4wAeXMklRRhTgABFGuQo/XxqVKm1XYaEnJbiplIwMnnz08qptZBtWaQ+AIGh8QM/OvalPGTStEZbyplSfZ8a5GMHQ59rTp7VVwkceqqFz1AG9+VSpXXhty7s5pRS7IjoxXRuhOvPQZqnHayAjEh1qVKqpNHPJCJdlkksGAPLQdfOpUqU8cSQjg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086" name="Picture 6" descr="http://www.ttumc.net/images/bulletins/Serm-2010-02-28.jpg"/>
          <p:cNvPicPr>
            <a:picLocks noChangeAspect="1" noChangeArrowheads="1"/>
          </p:cNvPicPr>
          <p:nvPr/>
        </p:nvPicPr>
        <p:blipFill>
          <a:blip r:embed="rId2" cstate="print"/>
          <a:srcRect/>
          <a:stretch>
            <a:fillRect/>
          </a:stretch>
        </p:blipFill>
        <p:spPr bwMode="auto">
          <a:xfrm>
            <a:off x="-1447800" y="381000"/>
            <a:ext cx="12039600" cy="6019800"/>
          </a:xfrm>
          <a:prstGeom prst="rect">
            <a:avLst/>
          </a:prstGeom>
          <a:noFill/>
        </p:spPr>
      </p:pic>
      <p:pic>
        <p:nvPicPr>
          <p:cNvPr id="46084" name="Picture 4" descr="http://poeticallyexpressed.files.wordpress.com/2011/03/0804efc0.jpg"/>
          <p:cNvPicPr>
            <a:picLocks noChangeAspect="1" noChangeArrowheads="1"/>
          </p:cNvPicPr>
          <p:nvPr/>
        </p:nvPicPr>
        <p:blipFill>
          <a:blip r:embed="rId3" cstate="print"/>
          <a:srcRect/>
          <a:stretch>
            <a:fillRect/>
          </a:stretch>
        </p:blipFill>
        <p:spPr bwMode="auto">
          <a:xfrm>
            <a:off x="1" y="29202"/>
            <a:ext cx="9050862" cy="68287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2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descr="data:image/jpeg;base64,/9j/4AAQSkZJRgABAQAAAQABAAD/2wCEAAkGBhAPDxIQDxAPDQ8PDxAPDw8PDw8NDw8NFBAVFBQQFBQXGyYeFxkjGRISHy8gIycpLC0sFR4xNTAqNSYrLCkBCQoKDgwOGg8PFykcFBwpKSkpKSkpKSkpKSkpKTApKSkpKSkpKSkpKSksKSksKSkpKSkpKSkpKSksKSkpKSksKf/AABEIANAA8wMBIgACEQEDEQH/xAAcAAAABwEBAAAAAAAAAAAAAAAAAQIDBAUHCAb/xABFEAABAwICBAcOBgECBwEAAAABAAIDBBEFIRIxcdITM0FRVJOxBgcIFhciNGFzgZGUssEUFTJSg6FCRHIjJGKSosPwQ//EABkBAAMBAQEAAAAAAAAAAAAAAAIDBAEABf/EACYRAAICAgEDBAMBAQAAAAAAAAABAhEDEhMEITEiQUJhMlGBBRT/2gAMAwEAAhEDEQA/ANipaWPgmuc1v6bkkf2VAGPYX0qh+Yh3lPb6KfYu+krnWNmQ2DsS5z1Gwhsb3+f4X0qh+Yg3kPz7C+lUPzEO8sGNOkiHNL5voZw/Zvf57hfSqH5iHeR/nmF9KofmId5YRwSAjXc30bwfZu/55hfSqH5iHeQ/O8M6TRdfDvLCAxLY1c830dwfZun53hnSaLr4d5H+d4Z0mi6+HeWG8Gi0EPP9G/8AP9m5fnmGdJouvh3kPzzDOk0XXw7ywlzURC3mf6M4Ps3b8+wvpVD8xDvIvz/Cul0HzEG8sFkao7giWUF4a9zoLxgwrpdB8zBvIvGLCul0HzMG8ueXBNkItwNDorxjwnpmH/MwbyLxjwnpmH/Mwby5zckWRbGanR/jJhPTMP8AmafeQ8ZMJ6Zh/wA1T7y5uISCFtmanSnjLhHTMP8AmqfeQ8ZcI6Zh/wA1T7y5pKIrrMo6X8ZcI6Zh/wA1T7yLxlwjpuH/ADVPvLmhJK6zKOmfGbCOm4d81T7yHjNhHTcO+ap95czXRZrrOo6a8Z8I6bh3zVPvIeM+EdNw75qn3lzIUS6zqOnPGfCOm4d81T7ymYbW0NVpfhpaWp0LafASRzaGlfR0tEm17H4FcrFa74P2uv2UfbULUzj3teA2VwAsAcgNWpBDE+Oft+wQXHFu30X+F30lYDHTZDLkC36P0b+E/SVjUVJkNgUfVS1os6WN2VQgQFMroUGSNlFfKyj5SzjKn8PYJt0Ku5aEgatSbFFcalyyHOJTfh0tlOrdlDnqSzRWWvIYoFO6Kyb4NW0lIeZR5Kdcpm6lc6JNmNT3Rpp0aYpAuJAdGmHsU+RqiPamJipIivYmnNUtzE09qYmKaIrgkaKkFibLUdi2hkhIITxam5Mhc5DV70SYLQ0iISyE0+ZoJBOYNjtR2BQROduW17ernRkJsyt4QG4twdr6s76k9ptOotOwhZsbqIsiKc0Uh36w3kLC733su2O1E2SSntBEWLtjtRmy13wfxnX7KTtqFk+ita7wQzr9lJ21CJPuC1SPdYnxz9v2CCGJ8c/b9ggtOouIvRv4j9JWVUsF2g+oLVYvRv4j9JWaYcPNbsHYvP674lvR/IU2mKkQUt+RS4YbqZTU682y5lVLSZcyRHRK9ko76ghFR25FqYFlOaAcyJ9Fkr51ImJab1LbNs85NSqBNTr0tTS2VXNAusIopYVEkarWqhVZME6LBZClCjOYpjwo7wqExEkRnBMvapTgmnJiYtojFqbIUh7U04I0xbRGnkDBc3te2Wah1dSxzCAc7tOo8hzVkQo1XH5h1a28n/UFtmUNCdh/yHxslGIHkB9yfNGw/wCLfhZGWLtzNCA+naZACBYsvbVnc5pQoIwbgWIzGZTz2f8AEb/sP1FOmNdsbqRZ4C62i4ssLZZg5k3/ALTDoH6Y84E6JsSOS+pTnWGvJRX1LdIG97AjV61mxlAiZJfztAj1XvdOFiZdiA5AbJl9eeSy3Y6iS4WWsd4PXXbKT/3rFn1jjzLYPB3mLjX35BR2+NQmQ8gTjUTQsT45+37BBDE+Oft+wQVArsXEXo38R+krM8OdkNgWmQ+j/wAR+krMsPbq2Beb13xLej9z0NG26tYYMlXULcld0wyXmx7soySpCo6dPCk9SfhapDWqzHh28EEsrK91Mo81MFbPYo0sazJi17MKGVlFU0t1RVEWu69ZVR5KjrqfIqN9mX45WjzNSxVFRDmvQTw2VZUxo4yG0U0jVFkCsZmKHI1UxkJkiI5NuCdkTZTkxLQy4JshPOCbsiTBaGiEzUN80+7tCfe9o1kD3qHNWN1DP+gtsGiSkuy15KvkrXnIZD1KM8k6yTtJXGk6WrY1wN72Fss+UpuTE/2j3lQbBEQsdHByzlxzKZuiekI0jGxy6GkkaSLSW0ZYblsXg6fqxDZRdtSsaK2TwdP1Yhso+2pTMfkXkfpNFxPjn7R2BBDE+OftHYEFSTlzAP8Alx7I9hWd0sOiQFolP6OPZ/YrwsMrXZ2N7epeX/oOtf6X9H8ixpH6ldUzl5qOtaDqddT48WYP3fBeZF0ynJG0enidknmuVLR4sx2Vz8FYtqgVdiza90ebkxtMkucmpNSbM6jzyLcuXbuzoY3Y1VTtbrKo62tbyAn+lYVIv8FU1DLrz5ytnp4oUUeI19r2aPVcrztZi788mgbCfur/ABOlKoKykBz5V0Jfsp17FHU4rL+4D3BV8mJy/vP9KfVwa1VSxG6ug0SzTG5qqX97vjZMfiJD/m//ALinnpot9yemIaCM7/3O+JSDI7nPxKcc1Mk3RGMO6JG0IPauMCTT0pxTTnIkgWJ0kRkREpDkVA2AuRXSdFAhbRliiEgoByBK04AWzeDprxDZRdtSsaC2Xwdf1Yhsou2pRw8gZPxNExPjn7R2BBDE+OftHYEFQILmD0ceyPYVn9GLD3DsWgQejj2f2K8NHEQAvI/0n+P9PQ6H5fwDoQ4XQ0LcikRetLc3S5F5akX0Iw82Kr+7bu1bQwGOOQCqkbaMDzjGLgF7uY2JtdWsEBDhtC56xSvfJPI97i575Hkk5nNxVfTw5G3+ibM1E2vvX4rWzxyvqXOlgJHAySG79MZOA5S21veF7Z7l5jvZ4iZ8Lp3OzcwPhJ9THED/AMdFekkchyumxUUQ5rglV0h1qymOSrKiT1KNsth4K2rjuclSV/Nyq8qHqnqxrv8AFcn3Ho87VMzKqKlqu6rWqirYrsTEZCseE0W8qelYgyJVJkrRHJyUV4sp0zFHey6NMBoZ0k4CmzHZLARgCJVEec1LkGSivYiQDEApRCQUYKYAGkpVkA1YaI0UNFL0Udlxw2tk8HT9WIbKLtqVjuitj8HUZ4hso+2pRw8gT/E0TE+OftHYEEMT45+37BBUi0i6puIHs/svIwx5DJeupeIb7P7Lz0DchsXi/wCn5j/S3onWxHZT5p1tOp7I062NeWsbKnmIcUVuRc1d1lNwNfVRAEBlTMGg5ebpkt/ohdRlgXPvfjpGMxZ5ba8kUMjwP3luifiGgr0ejWsmiXLLZHuO8jiOnQzRH/8AGoJH+2RgPa0rQZnrzvez7n46XDKdzb6dVEyolJOtzhcAC2VgQF6V8an6hXN0FjaK6V2SgTDWreWnUKWmUdUXQkmiklHLzKqrudehlpVAqaO4RIbZ5CdpuoE1OvTVFBmq2ppDzKqEkBJWedfTJPBq0fSFMuprKlSEOJVyxpsssFYyQqNJAmJi2irmZdJspUsSa4NOQlojPCYe1WHBXTMsKJMFor3Rog1SnR2RcGmWLoZAStFOmNFoLLOoaARFOaKIsWnDK2Pwd9eIbKPtqFkGgth8HgZ4hso+2oTIeRc/xNBxPjn7fsEEMT45+37BBUCbZc05tADzR3/peNg7pqQAaVTAMr8Y3UvXH0Q+wd9BXL8cl2i3MOxed1mLdos6V1aOjKKtjlbpxuD2G9nNN2m3KDyhOCrYXFgewvAuWBwLgOcjWNa56pcSla0sbI9jTra17mtPuGSepcclpnF8bix1rE/uFwbH1ZBQcLRQ0jZO6Xu1pcPb/wAZ5c8nKGPRdLb9xBPmjasHrHTYriGkM5KupEbAT+kuIDW21hoaRn6lDxKvdM9z5HFz5CXOcdZJVXSVbo5GvY4sc03a5pIcD6ir8GHVX7k05exvvdd3RSYa6moKN7NGnpYw9zm8I64Fmg3yzAB94VBB3fVwcS6UPuR5pjZojPkAC8PSVlwC4kmwFyb5AWH9AfBSPxwClnG2+xTjSUe5tvc5iz6un4R4a12m5p0bgZWzz2qbIxZb3Ld1jqZ4Di4wOPns1gH9wHPqXtfHKlLC8SXt/hbRkOwFRZMbTHxX6LKRihVDE3F3S08gFpGtJy0XkNdf4oqqsFiRYkNLre66SosamQKhqrporrycPfBqOFaJhEYy4aeiwhwby2z5PsrafuypRexe+2otYQHbLqh4ZxfgFZYskSwepQ5YkdJ3QwzAkHQI1teQMucHlS5ZWnMEEc4zRepeQrT8EKWIKLLErBxCZkaE2MmLaKqSBM/h1YSNCZsE9SFOJEMFk0+JWDgLKPI1EpAOJWSRJsRqc5iQYk1SFuJH0ERjUrg0ktXWZRDLEgtUtzU25q2zGiKQte8Hr9WIbKPtqFk7mrWvB+Gdfso+2oTsb7icq9J77E+OftHYEEMT45+37BBUk9Fq70R3sH/QVyfTvNm2v+kdi6wd6I72D/oK5SpgNFv+0dinz+w/B5ZIE1go9VVZZp4qtrHXNralNFWymcqRDlqSSo4S5GpLWq1UkSNljBOWttdTIJyTrUKipXyuZHGC573BrQNZJKtazueqaUAzxOjDjZpNszr5FNNK69x0WyTFVECwUk1JHLZRKKgleAQx1nZg2sCNqucJwNz3XlBa1pzByJPNsUs9UVQbZW1Va62RVe6rlJye8ah+ohe4l7kYni7HOYbWz84X5+dVsncVI0+a9jx72ke4oY5IGyhJnn30Tnta62ZA1D3Ihhr25Fp+C9fDhQit5pNvhfnTskIPqus5guFHkqahdzWtyqVAJ2GwItzE3CvOCtzJmVoXb2bpQyyc8qU+XJNuCQ9ZRtiJZFH4VKkUdzrJiQtskcLdNvKaDkTnIkgWwnBIJSyU2UaAFaSS5ySU2XLaMsW5ybLklzkjSRUC2G5az4P+uv2UfbULJHOWteD4c6/ZR9tQm4/yFZX6T32J8c/b9gghifHP2jsCCqJrLU+iO9g76CuX6LBZnAaLCchy+pdRRj/lv4j9JWQ0ULQABqsOxRdXk0qivpYKVlFgvcjYF1Q1rshoi5y572QxvuUhMJbAxjJbhwOfnWH6b3yBXqJJrCyr6mQZf/WXnLJK7LtFVGPzt5ChT0+k4A5AkXPML61otf3K0sxuWmNxNyYzbSv6jkPcvJV9FGyqdHF+hjg0XNzcDM32r0YZlJdvJDLE4vuaj3I9xdPSBswJllLcpHZBocP8W8mXKrfGcLZUM4OQaTSQeY3BuCCiwepBp4rEOtGwG3OGgFPzVF15kpNu35LUlRUS4e1osAABkBawtzJDYA31hTaiQFQXPQ3YaAXgak0+ZIdKFHmlWUGmLkmTBkBTMkqYMqNRMsflcFCmQfN60zLMmKJjYh5TbnJBfdJe5NoS2FIVHkCW9yZkdkmJANiXFI0kZKQ4okgLFaSQ56TpJLltGWG56bL0lzky4okgWx1z02XJBci0kVA2OOctd8Hs51+yj7ahY4ZFsHg8OucQ2UfbUJkF3FZH6TQsT45+0dgQQxPjn7fsEE+xNFvH6N/EfpKxqGpsBsHYtlZ6L/C76SsIZNkNgUHWK6Lek+RZTVSiukzUV0iTwqiUaLbJwqAASctEEnYFmpqS6Qv5XPLvibr2tbMeCkscyx1tuiV4EOzVeBdmS534Nc7lqo/hmk8pJ92r7KzfUZrzOBTFsEYOsMF/fmpzqsqGcfUyuPgnzVNlEkqFEkqfWmXTLVE0kOnUeSdRpZlHdUI1AFyJL5k1wqivlTfCpiiBsSJJVGdKkPlTJkTFEByHnPTZkSC9JJR0BYt70xJILa+ZG83TL7AauULUgWw3TBC6JwCZdIAUdA2OOOfuQcUy6QX9yISeorqMsWU04ZjYUt55k08G41XsiSMbCLUgtSxfnROK1AjBC2PwdhniGyj7alY+5bD4PGvENlH21CbHyKn4NCxPjn7fsEEMT45+37BBGCi2b6KfYu+krnqKfzRsHYuhf9KfYu+krmyKazRsHYpepV0UdM6ssOGROlUThkl0qlUStyF1E4GS89i1CB57BrPnAah61Yzy5pHCp0VXgTP1eS1wWtc6MaXJlzXAU91SqelmsLcifMiVKPcdGXYmmpTbqhQzIkGVZqdsPyzqMZEh8qaL0xRAciVwibdImtNIdItoyx5z0w96QZU256NRAbHDIiD00SjutoGxTnpOkkkoXW0YK0kkorpLnLUjmET53uQJSdJDTW0DYaI6/dZEHIrrjgym3JRckOK1GMSSth8HjXiGyj7ahY2Stj8HbXiGyj7alMj5FS8Gh4nxz9v2CCGJ8c/b9ggjBLX/AEh9g76CuX2TZDYOxdQU9TEYgxzm5s0XAm2RFiF5wd7zBOjRdbPvoMkNgsc9bMEdOiM3rW++T3BOjQ9bPvovJ5gnRoutn30vhY3mRzzLNmkCRdDnvcYH0aLrp99Ad7jA+jRddPvo+MB5DBKaRSnSrdG977BBqpoutn30rxBwXo8XWzb6B4Wxizpexgbp02Zlvx73uCdGi62ffReTzBOjQ9bPvruFmPOjn8youEXQPk7wTo0XWz76Hk7wTo0XWz763iZnMjn7hUh710J5O8E6ND1s++h5O8E6NF1s++u4mdzI52LknTXRR73OB9Gh66ffReTjA+jRddPvouNg8pzvpIw5dEeTnA+jRddPvoeTnA+jRddPvruM7lRzvpJOkuivJzgfRoetn30Xk4wPo0XXT767jZ3KjnTTQc5dF+TfA+jRddUb6Hk4wPo0XXVG+u42dyHN5ci0l0h5NcC6LD11RvovJrgXRYeuqN9FoDuc3lyAeukPJrgXRYeuqN9DyaYF0WHrqjfXaHbnN2mi0l0l5NMC6LD11RvoeTTAuiw9dUb67Q7c5rK2LwddeIbKPtqV7LyaYF0WHrqjfVt3P9z+HYfwn4OOOn4bQ4TRkkdpaGlo/qcdWm7VzrVGgZStDeJ8c/aOwIIsQdpSuLcwTkRq1I1tGW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6" name="AutoShape 4" descr="data:image/jpeg;base64,/9j/4AAQSkZJRgABAQAAAQABAAD/2wCEAAkGBhAPDxIQDxAPDQ8PDxAPDw8PDw8NDw8NFBAVFBQQFBQXGyYeFxkjGRISHy8gIycpLC0sFR4xNTAqNSYrLCkBCQoKDgwOGg8PFykcFBwpKSkpKSkpKSkpKSkpKTApKSkpKSkpKSkpKSksKSksKSkpKSkpKSkpKSksKSkpKSksKf/AABEIANAA8wMBIgACEQEDEQH/xAAcAAAABwEBAAAAAAAAAAAAAAAAAQIDBAUHCAb/xABFEAABAwICBAcOBgECBwEAAAABAAIDBBEFIRIxcdITM0FRVJOxBgcIFhciNGFzgZGUssEUFTJSg6FCRHIjJGKSosPwQ//EABkBAAMBAQEAAAAAAAAAAAAAAAIDBAEABf/EACYRAAICAgEDBAMBAQAAAAAAAAABAhEDEhMEITEiQUJhMlGBBRT/2gAMAwEAAhEDEQA/ANipaWPgmuc1v6bkkf2VAGPYX0qh+Yh3lPb6KfYu+krnWNmQ2DsS5z1Gwhsb3+f4X0qh+Yg3kPz7C+lUPzEO8sGNOkiHNL5voZw/Zvf57hfSqH5iHeR/nmF9KofmId5YRwSAjXc30bwfZu/55hfSqH5iHeQ/O8M6TRdfDvLCAxLY1c830dwfZun53hnSaLr4d5H+d4Z0mi6+HeWG8Gi0EPP9G/8AP9m5fnmGdJouvh3kPzzDOk0XXw7ywlzURC3mf6M4Ps3b8+wvpVD8xDvIvz/Cul0HzEG8sFkao7giWUF4a9zoLxgwrpdB8zBvIvGLCul0HzMG8ueXBNkItwNDorxjwnpmH/MwbyLxjwnpmH/Mwby5zckWRbGanR/jJhPTMP8AmafeQ8ZMJ6Zh/wA1T7y5uISCFtmanSnjLhHTMP8AmqfeQ8ZcI6Zh/wA1T7y5pKIrrMo6X8ZcI6Zh/wA1T7yLxlwjpuH/ADVPvLmhJK6zKOmfGbCOm4d81T7yHjNhHTcO+ap95czXRZrrOo6a8Z8I6bh3zVPvIeM+EdNw75qn3lzIUS6zqOnPGfCOm4d81T7ymYbW0NVpfhpaWp0LafASRzaGlfR0tEm17H4FcrFa74P2uv2UfbULUzj3teA2VwAsAcgNWpBDE+Oft+wQXHFu30X+F30lYDHTZDLkC36P0b+E/SVjUVJkNgUfVS1os6WN2VQgQFMroUGSNlFfKyj5SzjKn8PYJt0Ku5aEgatSbFFcalyyHOJTfh0tlOrdlDnqSzRWWvIYoFO6Kyb4NW0lIeZR5Kdcpm6lc6JNmNT3Rpp0aYpAuJAdGmHsU+RqiPamJipIivYmnNUtzE09qYmKaIrgkaKkFibLUdi2hkhIITxam5Mhc5DV70SYLQ0iISyE0+ZoJBOYNjtR2BQROduW17ernRkJsyt4QG4twdr6s76k9ptOotOwhZsbqIsiKc0Uh36w3kLC733su2O1E2SSntBEWLtjtRmy13wfxnX7KTtqFk+ita7wQzr9lJ21CJPuC1SPdYnxz9v2CCGJ8c/b9ggtOouIvRv4j9JWVUsF2g+oLVYvRv4j9JWaYcPNbsHYvP674lvR/IU2mKkQUt+RS4YbqZTU682y5lVLSZcyRHRK9ko76ghFR25FqYFlOaAcyJ9Fkr51ImJab1LbNs85NSqBNTr0tTS2VXNAusIopYVEkarWqhVZME6LBZClCjOYpjwo7wqExEkRnBMvapTgmnJiYtojFqbIUh7U04I0xbRGnkDBc3te2Wah1dSxzCAc7tOo8hzVkQo1XH5h1a28n/UFtmUNCdh/yHxslGIHkB9yfNGw/wCLfhZGWLtzNCA+naZACBYsvbVnc5pQoIwbgWIzGZTz2f8AEb/sP1FOmNdsbqRZ4C62i4ssLZZg5k3/ALTDoH6Y84E6JsSOS+pTnWGvJRX1LdIG97AjV61mxlAiZJfztAj1XvdOFiZdiA5AbJl9eeSy3Y6iS4WWsd4PXXbKT/3rFn1jjzLYPB3mLjX35BR2+NQmQ8gTjUTQsT45+37BBDE+Oft+wQVArsXEXo38R+krM8OdkNgWmQ+j/wAR+krMsPbq2Beb13xLej9z0NG26tYYMlXULcld0wyXmx7soySpCo6dPCk9SfhapDWqzHh28EEsrK91Mo81MFbPYo0sazJi17MKGVlFU0t1RVEWu69ZVR5KjrqfIqN9mX45WjzNSxVFRDmvQTw2VZUxo4yG0U0jVFkCsZmKHI1UxkJkiI5NuCdkTZTkxLQy4JshPOCbsiTBaGiEzUN80+7tCfe9o1kD3qHNWN1DP+gtsGiSkuy15KvkrXnIZD1KM8k6yTtJXGk6WrY1wN72Fss+UpuTE/2j3lQbBEQsdHByzlxzKZuiekI0jGxy6GkkaSLSW0ZYblsXg6fqxDZRdtSsaK2TwdP1Yhso+2pTMfkXkfpNFxPjn7R2BBDE+OftHYEFSTlzAP8Alx7I9hWd0sOiQFolP6OPZ/YrwsMrXZ2N7epeX/oOtf6X9H8ixpH6ldUzl5qOtaDqddT48WYP3fBeZF0ynJG0enidknmuVLR4sx2Vz8FYtqgVdiza90ebkxtMkucmpNSbM6jzyLcuXbuzoY3Y1VTtbrKo62tbyAn+lYVIv8FU1DLrz5ytnp4oUUeI19r2aPVcrztZi788mgbCfur/ABOlKoKykBz5V0Jfsp17FHU4rL+4D3BV8mJy/vP9KfVwa1VSxG6ug0SzTG5qqX97vjZMfiJD/m//ALinnpot9yemIaCM7/3O+JSDI7nPxKcc1Mk3RGMO6JG0IPauMCTT0pxTTnIkgWJ0kRkREpDkVA2AuRXSdFAhbRliiEgoByBK04AWzeDprxDZRdtSsaC2Xwdf1Yhsou2pRw8gZPxNExPjn7R2BBDE+OftHYEFQILmD0ceyPYVn9GLD3DsWgQejj2f2K8NHEQAvI/0n+P9PQ6H5fwDoQ4XQ0LcikRetLc3S5F5akX0Iw82Kr+7bu1bQwGOOQCqkbaMDzjGLgF7uY2JtdWsEBDhtC56xSvfJPI97i575Hkk5nNxVfTw5G3+ibM1E2vvX4rWzxyvqXOlgJHAySG79MZOA5S21veF7Z7l5jvZ4iZ8Lp3OzcwPhJ9THED/AMdFekkchyumxUUQ5rglV0h1qymOSrKiT1KNsth4K2rjuclSV/Nyq8qHqnqxrv8AFcn3Ho87VMzKqKlqu6rWqirYrsTEZCseE0W8qelYgyJVJkrRHJyUV4sp0zFHey6NMBoZ0k4CmzHZLARgCJVEec1LkGSivYiQDEApRCQUYKYAGkpVkA1YaI0UNFL0Udlxw2tk8HT9WIbKLtqVjuitj8HUZ4hso+2pRw8gT/E0TE+OftHYEEMT45+37BBUi0i6puIHs/svIwx5DJeupeIb7P7Lz0DchsXi/wCn5j/S3onWxHZT5p1tOp7I062NeWsbKnmIcUVuRc1d1lNwNfVRAEBlTMGg5ebpkt/ohdRlgXPvfjpGMxZ5ba8kUMjwP3luifiGgr0ejWsmiXLLZHuO8jiOnQzRH/8AGoJH+2RgPa0rQZnrzvez7n46XDKdzb6dVEyolJOtzhcAC2VgQF6V8an6hXN0FjaK6V2SgTDWreWnUKWmUdUXQkmiklHLzKqrudehlpVAqaO4RIbZ5CdpuoE1OvTVFBmq2ppDzKqEkBJWedfTJPBq0fSFMuprKlSEOJVyxpsssFYyQqNJAmJi2irmZdJspUsSa4NOQlojPCYe1WHBXTMsKJMFor3Rog1SnR2RcGmWLoZAStFOmNFoLLOoaARFOaKIsWnDK2Pwd9eIbKPtqFkGgth8HgZ4hso+2oTIeRc/xNBxPjn7fsEEMT45+37BBUCbZc05tADzR3/peNg7pqQAaVTAMr8Y3UvXH0Q+wd9BXL8cl2i3MOxed1mLdos6V1aOjKKtjlbpxuD2G9nNN2m3KDyhOCrYXFgewvAuWBwLgOcjWNa56pcSla0sbI9jTra17mtPuGSepcclpnF8bix1rE/uFwbH1ZBQcLRQ0jZO6Xu1pcPb/wAZ5c8nKGPRdLb9xBPmjasHrHTYriGkM5KupEbAT+kuIDW21hoaRn6lDxKvdM9z5HFz5CXOcdZJVXSVbo5GvY4sc03a5pIcD6ir8GHVX7k05exvvdd3RSYa6moKN7NGnpYw9zm8I64Fmg3yzAB94VBB3fVwcS6UPuR5pjZojPkAC8PSVlwC4kmwFyb5AWH9AfBSPxwClnG2+xTjSUe5tvc5iz6un4R4a12m5p0bgZWzz2qbIxZb3Ld1jqZ4Di4wOPns1gH9wHPqXtfHKlLC8SXt/hbRkOwFRZMbTHxX6LKRihVDE3F3S08gFpGtJy0XkNdf4oqqsFiRYkNLre66SosamQKhqrporrycPfBqOFaJhEYy4aeiwhwby2z5PsrafuypRexe+2otYQHbLqh4ZxfgFZYskSwepQ5YkdJ3QwzAkHQI1teQMucHlS5ZWnMEEc4zRepeQrT8EKWIKLLErBxCZkaE2MmLaKqSBM/h1YSNCZsE9SFOJEMFk0+JWDgLKPI1EpAOJWSRJsRqc5iQYk1SFuJH0ERjUrg0ktXWZRDLEgtUtzU25q2zGiKQte8Hr9WIbKPtqFk7mrWvB+Gdfso+2oTsb7icq9J77E+OftHYEEMT45+37BBUk9Fq70R3sH/QVyfTvNm2v+kdi6wd6I72D/oK5SpgNFv+0dinz+w/B5ZIE1go9VVZZp4qtrHXNralNFWymcqRDlqSSo4S5GpLWq1UkSNljBOWttdTIJyTrUKipXyuZHGC573BrQNZJKtazueqaUAzxOjDjZpNszr5FNNK69x0WyTFVECwUk1JHLZRKKgleAQx1nZg2sCNqucJwNz3XlBa1pzByJPNsUs9UVQbZW1Va62RVe6rlJye8ah+ohe4l7kYni7HOYbWz84X5+dVsncVI0+a9jx72ke4oY5IGyhJnn30Tnta62ZA1D3Ihhr25Fp+C9fDhQit5pNvhfnTskIPqus5guFHkqahdzWtyqVAJ2GwItzE3CvOCtzJmVoXb2bpQyyc8qU+XJNuCQ9ZRtiJZFH4VKkUdzrJiQtskcLdNvKaDkTnIkgWwnBIJSyU2UaAFaSS5ySU2XLaMsW5ybLklzkjSRUC2G5az4P+uv2UfbULJHOWteD4c6/ZR9tQm4/yFZX6T32J8c/b9gghifHP2jsCCqJrLU+iO9g76CuX6LBZnAaLCchy+pdRRj/lv4j9JWQ0ULQABqsOxRdXk0qivpYKVlFgvcjYF1Q1rshoi5y572QxvuUhMJbAxjJbhwOfnWH6b3yBXqJJrCyr6mQZf/WXnLJK7LtFVGPzt5ChT0+k4A5AkXPML61otf3K0sxuWmNxNyYzbSv6jkPcvJV9FGyqdHF+hjg0XNzcDM32r0YZlJdvJDLE4vuaj3I9xdPSBswJllLcpHZBocP8W8mXKrfGcLZUM4OQaTSQeY3BuCCiwepBp4rEOtGwG3OGgFPzVF15kpNu35LUlRUS4e1osAABkBawtzJDYA31hTaiQFQXPQ3YaAXgak0+ZIdKFHmlWUGmLkmTBkBTMkqYMqNRMsflcFCmQfN60zLMmKJjYh5TbnJBfdJe5NoS2FIVHkCW9yZkdkmJANiXFI0kZKQ4okgLFaSQ56TpJLltGWG56bL0lzky4okgWx1z02XJBci0kVA2OOctd8Hs51+yj7ahY4ZFsHg8OucQ2UfbUJkF3FZH6TQsT45+0dgQQxPjn7fsEE+xNFvH6N/EfpKxqGpsBsHYtlZ6L/C76SsIZNkNgUHWK6Lek+RZTVSiukzUV0iTwqiUaLbJwqAASctEEnYFmpqS6Qv5XPLvibr2tbMeCkscyx1tuiV4EOzVeBdmS534Nc7lqo/hmk8pJ92r7KzfUZrzOBTFsEYOsMF/fmpzqsqGcfUyuPgnzVNlEkqFEkqfWmXTLVE0kOnUeSdRpZlHdUI1AFyJL5k1wqivlTfCpiiBsSJJVGdKkPlTJkTFEByHnPTZkSC9JJR0BYt70xJILa+ZG83TL7AauULUgWw3TBC6JwCZdIAUdA2OOOfuQcUy6QX9yISeorqMsWU04ZjYUt55k08G41XsiSMbCLUgtSxfnROK1AjBC2PwdhniGyj7alY+5bD4PGvENlH21CbHyKn4NCxPjn7fsEEMT45+37BBGCi2b6KfYu+krnqKfzRsHYuhf9KfYu+krmyKazRsHYpepV0UdM6ssOGROlUThkl0qlUStyF1E4GS89i1CB57BrPnAah61Yzy5pHCp0VXgTP1eS1wWtc6MaXJlzXAU91SqelmsLcifMiVKPcdGXYmmpTbqhQzIkGVZqdsPyzqMZEh8qaL0xRAciVwibdImtNIdItoyx5z0w96QZU256NRAbHDIiD00SjutoGxTnpOkkkoXW0YK0kkorpLnLUjmET53uQJSdJDTW0DYaI6/dZEHIrrjgym3JRckOK1GMSSth8HjXiGyj7ahY2Stj8HbXiGyj7alMj5FS8Gh4nxz9v2CCGJ8c/b9ggjBLX/AEh9g76CuX2TZDYOxdQU9TEYgxzm5s0XAm2RFiF5wd7zBOjRdbPvoMkNgsc9bMEdOiM3rW++T3BOjQ9bPvovJ5gnRoutn30vhY3mRzzLNmkCRdDnvcYH0aLrp99Ad7jA+jRddPvo+MB5DBKaRSnSrdG977BBqpoutn30rxBwXo8XWzb6B4Wxizpexgbp02Zlvx73uCdGi62ffReTzBOjQ9bPvruFmPOjn8youEXQPk7wTo0XWz76Hk7wTo0XWz763iZnMjn7hUh710J5O8E6ND1s++h5O8E6NF1s++u4mdzI52LknTXRR73OB9Gh66ffReTjA+jRddPvouNg8pzvpIw5dEeTnA+jRddPvoeTnA+jRddPvruM7lRzvpJOkuivJzgfRoetn30Xk4wPo0XXT767jZ3KjnTTQc5dF+TfA+jRddUb6Hk4wPo0XXVG+u42dyHN5ci0l0h5NcC6LD11RvovJrgXRYeuqN9FoDuc3lyAeukPJrgXRYeuqN9DyaYF0WHrqjfXaHbnN2mi0l0l5NMC6LD11RvoeTTAuiw9dUb67Q7c5rK2LwddeIbKPtqV7LyaYF0WHrqjfVt3P9z+HYfwn4OOOn4bQ4TRkkdpaGlo/qcdWm7VzrVGgZStDeJ8c/aOwIIsQdpSuLcwTkRq1I1tGW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58" name="Picture 6" descr="http://davidwilliamsviolinist.info/wp-content/uploads/2013/09/I-surrender-all.jpg"/>
          <p:cNvPicPr>
            <a:picLocks noChangeAspect="1" noChangeArrowheads="1"/>
          </p:cNvPicPr>
          <p:nvPr/>
        </p:nvPicPr>
        <p:blipFill>
          <a:blip r:embed="rId2" cstate="print"/>
          <a:srcRect/>
          <a:stretch>
            <a:fillRect/>
          </a:stretch>
        </p:blipFill>
        <p:spPr bwMode="auto">
          <a:xfrm>
            <a:off x="914400" y="-40309"/>
            <a:ext cx="7315200" cy="694413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freehymnal.com/png/isurrenderall.png"/>
          <p:cNvPicPr>
            <a:picLocks noChangeAspect="1" noChangeArrowheads="1"/>
          </p:cNvPicPr>
          <p:nvPr/>
        </p:nvPicPr>
        <p:blipFill>
          <a:blip r:embed="rId2" cstate="print"/>
          <a:srcRect/>
          <a:stretch>
            <a:fillRect/>
          </a:stretch>
        </p:blipFill>
        <p:spPr bwMode="auto">
          <a:xfrm>
            <a:off x="1676400" y="-838200"/>
            <a:ext cx="5444519" cy="7696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11172289"/>
          </a:xfrm>
          <a:prstGeom prst="rect">
            <a:avLst/>
          </a:prstGeom>
        </p:spPr>
        <p:txBody>
          <a:bodyPr wrap="square">
            <a:spAutoFit/>
          </a:bodyPr>
          <a:lstStyle/>
          <a:p>
            <a:r>
              <a:rPr lang="en-US" sz="4000" dirty="0" smtClean="0"/>
              <a:t>All to Jesus I surrender,</a:t>
            </a:r>
            <a:br>
              <a:rPr lang="en-US" sz="4000" dirty="0" smtClean="0"/>
            </a:br>
            <a:r>
              <a:rPr lang="en-US" sz="4000" dirty="0" smtClean="0"/>
              <a:t>All to Him I freely give;</a:t>
            </a:r>
            <a:br>
              <a:rPr lang="en-US" sz="4000" dirty="0" smtClean="0"/>
            </a:br>
            <a:r>
              <a:rPr lang="en-US" sz="4000" dirty="0" smtClean="0"/>
              <a:t>I will ever love and trust Him,</a:t>
            </a:r>
            <a:br>
              <a:rPr lang="en-US" sz="4000" dirty="0" smtClean="0"/>
            </a:br>
            <a:r>
              <a:rPr lang="en-US" sz="4000" dirty="0" smtClean="0"/>
              <a:t>In His presence daily live. </a:t>
            </a:r>
          </a:p>
          <a:p>
            <a:endParaRPr lang="en-US" sz="4000" dirty="0" smtClean="0"/>
          </a:p>
          <a:p>
            <a:r>
              <a:rPr lang="en-US" sz="4000" dirty="0" smtClean="0"/>
              <a:t>All to Jesus I surrender,</a:t>
            </a:r>
            <a:br>
              <a:rPr lang="en-US" sz="4000" dirty="0" smtClean="0"/>
            </a:br>
            <a:r>
              <a:rPr lang="en-US" sz="4000" dirty="0" smtClean="0"/>
              <a:t>Humbly at His feet I bow,</a:t>
            </a:r>
            <a:br>
              <a:rPr lang="en-US" sz="4000" dirty="0" smtClean="0"/>
            </a:br>
            <a:r>
              <a:rPr lang="en-US" sz="4000" dirty="0" smtClean="0"/>
              <a:t>Worldly pleasures all forsaken;</a:t>
            </a:r>
            <a:br>
              <a:rPr lang="en-US" sz="4000" dirty="0" smtClean="0"/>
            </a:br>
            <a:r>
              <a:rPr lang="en-US" sz="4000" dirty="0" smtClean="0"/>
              <a:t>Take me, Jesus, take me now.</a:t>
            </a:r>
            <a:br>
              <a:rPr lang="en-US" sz="4000" dirty="0" smtClean="0"/>
            </a:br>
            <a:r>
              <a:rPr lang="en-US" sz="4000" dirty="0" smtClean="0"/>
              <a:t/>
            </a:r>
            <a:br>
              <a:rPr lang="en-US" sz="4000" dirty="0" smtClean="0"/>
            </a:br>
            <a:endParaRPr lang="en-US" sz="4000" dirty="0" smtClean="0"/>
          </a:p>
          <a:p>
            <a:endParaRPr lang="en-US" sz="4000" dirty="0" smtClean="0"/>
          </a:p>
          <a:p>
            <a:endParaRPr lang="en-US" sz="4000" dirty="0" smtClean="0"/>
          </a:p>
          <a:p>
            <a:endParaRPr lang="en-US" sz="4000" dirty="0" smtClean="0"/>
          </a:p>
          <a:p>
            <a:endParaRPr lang="en-US" sz="4000" dirty="0" smtClean="0"/>
          </a:p>
          <a:p>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838200"/>
            <a:ext cx="8458200" cy="6019800"/>
          </a:xfrm>
        </p:spPr>
        <p:txBody>
          <a:bodyPr>
            <a:normAutofit fontScale="90000"/>
          </a:bodyPr>
          <a:lstStyle/>
          <a:p>
            <a:pPr algn="l"/>
            <a:r>
              <a:rPr lang="en-US" dirty="0" smtClean="0"/>
              <a:t>All to Jesus I surrender,</a:t>
            </a:r>
            <a:br>
              <a:rPr lang="en-US" dirty="0" smtClean="0"/>
            </a:br>
            <a:r>
              <a:rPr lang="en-US" dirty="0" smtClean="0"/>
              <a:t>Make me, Savior, wholly </a:t>
            </a:r>
            <a:r>
              <a:rPr lang="en-US" dirty="0" err="1" smtClean="0"/>
              <a:t>Thine</a:t>
            </a:r>
            <a:r>
              <a:rPr lang="en-US" dirty="0" smtClean="0"/>
              <a:t>;</a:t>
            </a:r>
            <a:br>
              <a:rPr lang="en-US" dirty="0" smtClean="0"/>
            </a:br>
            <a:r>
              <a:rPr lang="en-US" dirty="0" smtClean="0"/>
              <a:t>Let me feel Thy Holy Spirit,</a:t>
            </a:r>
            <a:br>
              <a:rPr lang="en-US" dirty="0" smtClean="0"/>
            </a:br>
            <a:r>
              <a:rPr lang="en-US" dirty="0" smtClean="0"/>
              <a:t>Truly know that Thou art mine.</a:t>
            </a:r>
            <a:br>
              <a:rPr lang="en-US" dirty="0" smtClean="0"/>
            </a:br>
            <a:r>
              <a:rPr lang="en-US" dirty="0" smtClean="0"/>
              <a:t/>
            </a:r>
            <a:br>
              <a:rPr lang="en-US" dirty="0" smtClean="0"/>
            </a:br>
            <a:r>
              <a:rPr lang="en-US" dirty="0" smtClean="0"/>
              <a:t>All to Jesus I surrender,</a:t>
            </a:r>
            <a:br>
              <a:rPr lang="en-US" dirty="0" smtClean="0"/>
            </a:br>
            <a:r>
              <a:rPr lang="en-US" dirty="0" smtClean="0"/>
              <a:t>Lord, I give myself to Thee;</a:t>
            </a:r>
            <a:br>
              <a:rPr lang="en-US" dirty="0" smtClean="0"/>
            </a:br>
            <a:r>
              <a:rPr lang="en-US" dirty="0" smtClean="0"/>
              <a:t>Fill me with Thy love and power,</a:t>
            </a:r>
            <a:br>
              <a:rPr lang="en-US" dirty="0" smtClean="0"/>
            </a:br>
            <a:r>
              <a:rPr lang="en-US" dirty="0" smtClean="0"/>
              <a:t>Let Thy blessing fall on me.</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4038600"/>
          </a:xfrm>
        </p:spPr>
        <p:txBody>
          <a:bodyPr>
            <a:normAutofit fontScale="90000"/>
          </a:bodyPr>
          <a:lstStyle/>
          <a:p>
            <a:pPr algn="l"/>
            <a:r>
              <a:rPr lang="en-US" dirty="0" smtClean="0"/>
              <a:t>All to Jesus I surrender,</a:t>
            </a:r>
            <a:br>
              <a:rPr lang="en-US" dirty="0" smtClean="0"/>
            </a:br>
            <a:r>
              <a:rPr lang="en-US" dirty="0" smtClean="0"/>
              <a:t>Now I feel the sacred flame.</a:t>
            </a:r>
            <a:br>
              <a:rPr lang="en-US" dirty="0" smtClean="0"/>
            </a:br>
            <a:r>
              <a:rPr lang="en-US" dirty="0" smtClean="0"/>
              <a:t>Oh, the joy of full salvation!</a:t>
            </a:r>
            <a:br>
              <a:rPr lang="en-US" dirty="0" smtClean="0"/>
            </a:br>
            <a:r>
              <a:rPr lang="en-US" dirty="0" smtClean="0"/>
              <a:t>Glory, glory to His name!</a:t>
            </a:r>
            <a:br>
              <a:rPr lang="en-US" dirty="0" smtClean="0"/>
            </a:br>
            <a:r>
              <a:rPr lang="en-US" dirty="0" smtClean="0"/>
              <a:t/>
            </a:r>
            <a:br>
              <a:rPr lang="en-US" dirty="0" smtClean="0"/>
            </a:br>
            <a:r>
              <a:rPr lang="en-US" dirty="0" smtClean="0"/>
              <a:t> I surrender all,</a:t>
            </a:r>
            <a:br>
              <a:rPr lang="en-US" dirty="0" smtClean="0"/>
            </a:br>
            <a:r>
              <a:rPr lang="en-US" dirty="0" smtClean="0"/>
              <a:t> I surrender all.</a:t>
            </a:r>
            <a:br>
              <a:rPr lang="en-US" dirty="0" smtClean="0"/>
            </a:br>
            <a:r>
              <a:rPr lang="en-US" dirty="0" smtClean="0"/>
              <a:t>All to Thee, my blessed Savior,</a:t>
            </a:r>
            <a:br>
              <a:rPr lang="en-US" dirty="0" smtClean="0"/>
            </a:br>
            <a:r>
              <a:rPr lang="en-US" dirty="0" smtClean="0"/>
              <a:t>I surrender all.</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prst="convex"/>
            </a:sp3d>
          </a:bodyPr>
          <a:lstStyle/>
          <a:p>
            <a:r>
              <a:rPr lang="en-US" dirty="0" smtClean="0"/>
              <a:t>Holy Spirit Desires to Fill us</a:t>
            </a:r>
            <a:endParaRPr lang="en-US" dirty="0"/>
          </a:p>
        </p:txBody>
      </p:sp>
      <p:pic>
        <p:nvPicPr>
          <p:cNvPr id="56322" name="Picture 2" descr="http://ronmoore.org/wp-content/uploads/2012/10/filled-with-spirit.jpg"/>
          <p:cNvPicPr>
            <a:picLocks noChangeAspect="1" noChangeArrowheads="1"/>
          </p:cNvPicPr>
          <p:nvPr/>
        </p:nvPicPr>
        <p:blipFill>
          <a:blip r:embed="rId2" cstate="print"/>
          <a:srcRect/>
          <a:stretch>
            <a:fillRect/>
          </a:stretch>
        </p:blipFill>
        <p:spPr bwMode="auto">
          <a:xfrm>
            <a:off x="990600" y="1752600"/>
            <a:ext cx="7225670" cy="481303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600200"/>
          </a:xfrm>
        </p:spPr>
        <p:txBody>
          <a:bodyPr>
            <a:normAutofit/>
            <a:scene3d>
              <a:camera prst="orthographicFront"/>
              <a:lightRig rig="threePt" dir="t"/>
            </a:scene3d>
            <a:sp3d extrusionH="57150">
              <a:bevelT w="38100" h="38100" prst="convex"/>
            </a:sp3d>
          </a:bodyPr>
          <a:lstStyle/>
          <a:p>
            <a:r>
              <a:rPr lang="en-US" dirty="0" smtClean="0"/>
              <a:t>The Holy Spirit Desires to Sanctify us</a:t>
            </a:r>
            <a:endParaRPr lang="en-US" dirty="0"/>
          </a:p>
        </p:txBody>
      </p:sp>
      <p:pic>
        <p:nvPicPr>
          <p:cNvPr id="57346" name="Picture 2" descr="https://encrypted-tbn0.gstatic.com/images?q=tbn:ANd9GcSS_0PHxK6WBbFBnzYS2Sy0-wqqshACM8CwQ4lhbLejVtb9MOrA6Q"/>
          <p:cNvPicPr>
            <a:picLocks noChangeAspect="1" noChangeArrowheads="1"/>
          </p:cNvPicPr>
          <p:nvPr/>
        </p:nvPicPr>
        <p:blipFill>
          <a:blip r:embed="rId2" cstate="print"/>
          <a:srcRect/>
          <a:stretch>
            <a:fillRect/>
          </a:stretch>
        </p:blipFill>
        <p:spPr bwMode="auto">
          <a:xfrm>
            <a:off x="1600200" y="2438400"/>
            <a:ext cx="5829300" cy="3886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breadcom.org/2010/uploadImg/20120926024913_PHOTO_spirit-in-sanctification.jpg"/>
          <p:cNvPicPr>
            <a:picLocks noChangeAspect="1" noChangeArrowheads="1"/>
          </p:cNvPicPr>
          <p:nvPr/>
        </p:nvPicPr>
        <p:blipFill>
          <a:blip r:embed="rId2" cstate="print">
            <a:lum bright="-10000" contrast="20000"/>
          </a:blip>
          <a:srcRect r="1250" b="27660"/>
          <a:stretch>
            <a:fillRect/>
          </a:stretch>
        </p:blipFill>
        <p:spPr bwMode="auto">
          <a:xfrm>
            <a:off x="179294" y="1574157"/>
            <a:ext cx="8736106" cy="37598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mudpreacher.files.wordpress.com/2012/09/meet-the-person-the-holy-spirit.jpg"/>
          <p:cNvPicPr>
            <a:picLocks noChangeAspect="1" noChangeArrowheads="1"/>
          </p:cNvPicPr>
          <p:nvPr/>
        </p:nvPicPr>
        <p:blipFill>
          <a:blip r:embed="rId2" cstate="print"/>
          <a:srcRect/>
          <a:stretch>
            <a:fillRect/>
          </a:stretch>
        </p:blipFill>
        <p:spPr bwMode="auto">
          <a:xfrm>
            <a:off x="0" y="304800"/>
            <a:ext cx="9149817" cy="59436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faithbiblemd.org/files/ftp/images/sermon-completely-sanctified.jpg"/>
          <p:cNvPicPr>
            <a:picLocks noChangeAspect="1" noChangeArrowheads="1"/>
          </p:cNvPicPr>
          <p:nvPr/>
        </p:nvPicPr>
        <p:blipFill>
          <a:blip r:embed="rId2" cstate="print"/>
          <a:srcRect t="8397" r="6152"/>
          <a:stretch>
            <a:fillRect/>
          </a:stretch>
        </p:blipFill>
        <p:spPr bwMode="auto">
          <a:xfrm>
            <a:off x="838200" y="152400"/>
            <a:ext cx="7628467" cy="41863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2"/>
          <p:cNvSpPr/>
          <p:nvPr/>
        </p:nvSpPr>
        <p:spPr>
          <a:xfrm>
            <a:off x="0" y="4495800"/>
            <a:ext cx="9144000" cy="2062103"/>
          </a:xfrm>
          <a:prstGeom prst="rect">
            <a:avLst/>
          </a:prstGeom>
        </p:spPr>
        <p:txBody>
          <a:bodyPr wrap="square">
            <a:spAutoFit/>
          </a:bodyPr>
          <a:lstStyle/>
          <a:p>
            <a:pPr algn="ctr"/>
            <a:r>
              <a:rPr lang="en-US" sz="3200" i="1" dirty="0" smtClean="0"/>
              <a:t>“And the very God of peace sanctify you wholly; and I pray God your whole spirit and soul and body be preserved blameless unto the coming of our Lord Jesus Christ.”</a:t>
            </a:r>
            <a:endParaRPr lang="en-US" sz="3200" i="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scene3d>
              <a:camera prst="orthographicFront"/>
              <a:lightRig rig="threePt" dir="t"/>
            </a:scene3d>
            <a:sp3d extrusionH="57150">
              <a:bevelT w="38100" h="38100" prst="convex"/>
            </a:sp3d>
          </a:bodyPr>
          <a:lstStyle/>
          <a:p>
            <a:r>
              <a:rPr lang="en-US" dirty="0" smtClean="0"/>
              <a:t>The Holy Spirit Desires to Lead us</a:t>
            </a:r>
            <a:endParaRPr lang="en-US" dirty="0"/>
          </a:p>
        </p:txBody>
      </p:sp>
      <p:pic>
        <p:nvPicPr>
          <p:cNvPr id="59394" name="Picture 2" descr="http://rlv.zcache.com/gold_romans_8_14_sons_of_god_posters-refeb9199b3d4411d8586ba77af3acd56_w2q_8byvr_512.jpg"/>
          <p:cNvPicPr>
            <a:picLocks noChangeAspect="1" noChangeArrowheads="1"/>
          </p:cNvPicPr>
          <p:nvPr/>
        </p:nvPicPr>
        <p:blipFill>
          <a:blip r:embed="rId2" cstate="print"/>
          <a:srcRect/>
          <a:stretch>
            <a:fillRect/>
          </a:stretch>
        </p:blipFill>
        <p:spPr bwMode="auto">
          <a:xfrm>
            <a:off x="1828800" y="1219200"/>
            <a:ext cx="5638800" cy="56388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extrusionH="57150">
              <a:bevelT w="57150" h="38100" prst="artDeco"/>
            </a:sp3d>
          </a:bodyPr>
          <a:lstStyle/>
          <a:p>
            <a:r>
              <a:rPr lang="en-US" dirty="0" smtClean="0"/>
              <a:t>The Holy Spirit Desires to Teach us </a:t>
            </a:r>
            <a:r>
              <a:rPr lang="en-US" i="1" dirty="0" smtClean="0"/>
              <a:t>(give us spiritual perception)</a:t>
            </a:r>
            <a:endParaRPr lang="en-US" i="1" dirty="0"/>
          </a:p>
        </p:txBody>
      </p:sp>
      <p:pic>
        <p:nvPicPr>
          <p:cNvPr id="61442" name="Picture 2" descr="http://25.media.tumblr.com/tumblr_m3rbjqVBEv1qirijxo1_500.png"/>
          <p:cNvPicPr>
            <a:picLocks noChangeAspect="1" noChangeArrowheads="1"/>
          </p:cNvPicPr>
          <p:nvPr/>
        </p:nvPicPr>
        <p:blipFill>
          <a:blip r:embed="rId2" cstate="print"/>
          <a:srcRect/>
          <a:stretch>
            <a:fillRect/>
          </a:stretch>
        </p:blipFill>
        <p:spPr bwMode="auto">
          <a:xfrm>
            <a:off x="152400" y="1905000"/>
            <a:ext cx="5791200" cy="2559712"/>
          </a:xfrm>
          <a:prstGeom prst="rect">
            <a:avLst/>
          </a:prstGeom>
          <a:noFill/>
        </p:spPr>
      </p:pic>
      <p:pic>
        <p:nvPicPr>
          <p:cNvPr id="61444" name="Picture 4" descr="http://wordincarnate.files.wordpress.com/2008/07/holy-spirit-dove.gif"/>
          <p:cNvPicPr>
            <a:picLocks noChangeAspect="1" noChangeArrowheads="1"/>
          </p:cNvPicPr>
          <p:nvPr/>
        </p:nvPicPr>
        <p:blipFill>
          <a:blip r:embed="rId3" cstate="print"/>
          <a:srcRect/>
          <a:stretch>
            <a:fillRect/>
          </a:stretch>
        </p:blipFill>
        <p:spPr bwMode="auto">
          <a:xfrm>
            <a:off x="5410200" y="2971800"/>
            <a:ext cx="3333750" cy="360045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scene3d>
              <a:camera prst="orthographicFront"/>
              <a:lightRig rig="threePt" dir="t"/>
            </a:scene3d>
            <a:sp3d extrusionH="57150">
              <a:bevelT w="38100" h="38100" prst="convex"/>
            </a:sp3d>
          </a:bodyPr>
          <a:lstStyle/>
          <a:p>
            <a:r>
              <a:rPr lang="en-US" dirty="0" smtClean="0"/>
              <a:t>The Holy Spirit Desires to Convict us</a:t>
            </a:r>
            <a:endParaRPr lang="en-US" dirty="0"/>
          </a:p>
        </p:txBody>
      </p:sp>
      <p:pic>
        <p:nvPicPr>
          <p:cNvPr id="62466" name="Picture 2" descr="http://godfollower2012.files.wordpress.com/2013/01/holy-spirit.jpg?w=600"/>
          <p:cNvPicPr>
            <a:picLocks noChangeAspect="1" noChangeArrowheads="1"/>
          </p:cNvPicPr>
          <p:nvPr/>
        </p:nvPicPr>
        <p:blipFill>
          <a:blip r:embed="rId2" cstate="print"/>
          <a:srcRect/>
          <a:stretch>
            <a:fillRect/>
          </a:stretch>
        </p:blipFill>
        <p:spPr bwMode="auto">
          <a:xfrm>
            <a:off x="1981200" y="1371600"/>
            <a:ext cx="4980686" cy="5014113"/>
          </a:xfrm>
          <a:prstGeom prst="rect">
            <a:avLst/>
          </a:prstGeom>
          <a:noFill/>
        </p:spPr>
      </p:pic>
      <p:pic>
        <p:nvPicPr>
          <p:cNvPr id="31746" name="Picture 2" descr="http://www.liesyoungwomenbelieve.com/assets/images/woman%20praying%20silhoutte.jpg"/>
          <p:cNvPicPr>
            <a:picLocks noChangeAspect="1" noChangeArrowheads="1"/>
          </p:cNvPicPr>
          <p:nvPr/>
        </p:nvPicPr>
        <p:blipFill>
          <a:blip r:embed="rId3" cstate="print">
            <a:duotone>
              <a:prstClr val="black"/>
              <a:schemeClr val="tx2">
                <a:tint val="45000"/>
                <a:satMod val="400000"/>
              </a:schemeClr>
            </a:duotone>
          </a:blip>
          <a:srcRect l="46948" t="11348" r="469" b="709"/>
          <a:stretch>
            <a:fillRect/>
          </a:stretch>
        </p:blipFill>
        <p:spPr bwMode="auto">
          <a:xfrm>
            <a:off x="4343400" y="4191000"/>
            <a:ext cx="1514168" cy="16764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http://jesuskinginexile.files.wordpress.com/2012/11/jesus-praying.jpg"/>
          <p:cNvPicPr>
            <a:picLocks noChangeAspect="1" noChangeArrowheads="1"/>
          </p:cNvPicPr>
          <p:nvPr/>
        </p:nvPicPr>
        <p:blipFill>
          <a:blip r:embed="rId2" cstate="print"/>
          <a:srcRect/>
          <a:stretch>
            <a:fillRect/>
          </a:stretch>
        </p:blipFill>
        <p:spPr bwMode="auto">
          <a:xfrm>
            <a:off x="0" y="1287647"/>
            <a:ext cx="9144000" cy="5570353"/>
          </a:xfrm>
          <a:prstGeom prst="rect">
            <a:avLst/>
          </a:prstGeom>
          <a:ln>
            <a:noFill/>
          </a:ln>
          <a:effectLst>
            <a:softEdge rad="112500"/>
          </a:effectLst>
        </p:spPr>
      </p:pic>
      <p:sp>
        <p:nvSpPr>
          <p:cNvPr id="2" name="Title 1"/>
          <p:cNvSpPr>
            <a:spLocks noGrp="1"/>
          </p:cNvSpPr>
          <p:nvPr>
            <p:ph type="title"/>
          </p:nvPr>
        </p:nvSpPr>
        <p:spPr>
          <a:xfrm>
            <a:off x="0" y="0"/>
            <a:ext cx="9144000" cy="1143000"/>
          </a:xfrm>
        </p:spPr>
        <p:txBody>
          <a:bodyPr>
            <a:normAutofit/>
            <a:scene3d>
              <a:camera prst="orthographicFront"/>
              <a:lightRig rig="threePt" dir="t"/>
            </a:scene3d>
            <a:sp3d extrusionH="57150">
              <a:bevelT w="38100" h="38100" prst="convex"/>
            </a:sp3d>
          </a:bodyPr>
          <a:lstStyle/>
          <a:p>
            <a:r>
              <a:rPr lang="en-US" dirty="0" smtClean="0"/>
              <a:t>The Holy Spirit Desires to Comfort us</a:t>
            </a:r>
            <a:endParaRPr lang="en-US" dirty="0"/>
          </a:p>
        </p:txBody>
      </p:sp>
      <p:sp>
        <p:nvSpPr>
          <p:cNvPr id="4" name="Rectangle 3"/>
          <p:cNvSpPr/>
          <p:nvPr/>
        </p:nvSpPr>
        <p:spPr>
          <a:xfrm>
            <a:off x="4800600" y="2209800"/>
            <a:ext cx="4038600" cy="3416320"/>
          </a:xfrm>
          <a:prstGeom prst="rect">
            <a:avLst/>
          </a:prstGeom>
        </p:spPr>
        <p:txBody>
          <a:bodyPr wrap="square">
            <a:spAutoFit/>
          </a:bodyPr>
          <a:lstStyle/>
          <a:p>
            <a:pPr algn="ctr"/>
            <a:r>
              <a:rPr lang="en-US" sz="3600" b="1" i="1" dirty="0" smtClean="0">
                <a:solidFill>
                  <a:schemeClr val="bg1"/>
                </a:solidFill>
              </a:rPr>
              <a:t> “And I will pray the Father, and he shall give you another Comforter, that he may abide with you for ever.” John 14:16 </a:t>
            </a:r>
            <a:endParaRPr lang="en-US" sz="3600" b="1" i="1"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godspeaksilisten.files.wordpress.com/2013/02/comforter-dove.jpg?w=500"/>
          <p:cNvPicPr>
            <a:picLocks noChangeAspect="1" noChangeArrowheads="1"/>
          </p:cNvPicPr>
          <p:nvPr/>
        </p:nvPicPr>
        <p:blipFill>
          <a:blip r:embed="rId2" cstate="print"/>
          <a:srcRect/>
          <a:stretch>
            <a:fillRect/>
          </a:stretch>
        </p:blipFill>
        <p:spPr bwMode="auto">
          <a:xfrm>
            <a:off x="1828800" y="1219200"/>
            <a:ext cx="5798660" cy="4343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theholyspiritcenter.org/demo/images/pic%20two.jpg"/>
          <p:cNvPicPr>
            <a:picLocks noChangeAspect="1" noChangeArrowheads="1"/>
          </p:cNvPicPr>
          <p:nvPr/>
        </p:nvPicPr>
        <p:blipFill>
          <a:blip r:embed="rId2" cstate="print"/>
          <a:srcRect/>
          <a:stretch>
            <a:fillRect/>
          </a:stretch>
        </p:blipFill>
        <p:spPr bwMode="auto">
          <a:xfrm>
            <a:off x="1143000" y="1981200"/>
            <a:ext cx="7086600" cy="4427717"/>
          </a:xfrm>
          <a:prstGeom prst="rect">
            <a:avLst/>
          </a:prstGeom>
          <a:noFill/>
        </p:spPr>
      </p:pic>
      <p:sp>
        <p:nvSpPr>
          <p:cNvPr id="3" name="Title 2"/>
          <p:cNvSpPr>
            <a:spLocks noGrp="1"/>
          </p:cNvSpPr>
          <p:nvPr>
            <p:ph type="title"/>
          </p:nvPr>
        </p:nvSpPr>
        <p:spPr>
          <a:xfrm>
            <a:off x="0" y="274638"/>
            <a:ext cx="9144000" cy="1143000"/>
          </a:xfrm>
        </p:spPr>
        <p:txBody>
          <a:bodyPr>
            <a:normAutofit/>
            <a:scene3d>
              <a:camera prst="orthographicFront"/>
              <a:lightRig rig="threePt" dir="t"/>
            </a:scene3d>
            <a:sp3d extrusionH="57150">
              <a:bevelT w="38100" h="38100" prst="convex"/>
            </a:sp3d>
          </a:bodyPr>
          <a:lstStyle/>
          <a:p>
            <a:r>
              <a:rPr lang="en-US" dirty="0" smtClean="0"/>
              <a:t>The Holy Spirit Desires to be our Helper</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6858000"/>
          </a:xfrm>
        </p:spPr>
        <p:txBody>
          <a:bodyPr>
            <a:normAutofit/>
          </a:bodyPr>
          <a:lstStyle/>
          <a:p>
            <a:r>
              <a:rPr lang="en-US" i="1" dirty="0" smtClean="0"/>
              <a:t> John 16:7 </a:t>
            </a:r>
            <a:br>
              <a:rPr lang="en-US" i="1" dirty="0" smtClean="0"/>
            </a:br>
            <a:r>
              <a:rPr lang="en-US" i="1" dirty="0" smtClean="0"/>
              <a:t>“Nevertheless I tell you the truth; It is expedient for you that I go away: for if I go not away, the Comforter (Helper) will not come unto you; but if I depart, I will send him unto you.”</a:t>
            </a:r>
            <a:endParaRPr lang="en-US"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00600" cy="5638800"/>
          </a:xfrm>
        </p:spPr>
        <p:txBody>
          <a:bodyPr>
            <a:normAutofit/>
          </a:bodyPr>
          <a:lstStyle/>
          <a:p>
            <a:r>
              <a:rPr lang="en-US" i="1" dirty="0" smtClean="0"/>
              <a:t> Psalm 30:10 </a:t>
            </a:r>
            <a:br>
              <a:rPr lang="en-US" i="1" dirty="0" smtClean="0"/>
            </a:br>
            <a:r>
              <a:rPr lang="en-US" i="1" dirty="0" smtClean="0"/>
              <a:t>“Hear, O LORD, and have mercy upon me: LORD, be thou my helper.”</a:t>
            </a:r>
            <a:endParaRPr lang="en-US" i="1" dirty="0"/>
          </a:p>
        </p:txBody>
      </p:sp>
      <p:pic>
        <p:nvPicPr>
          <p:cNvPr id="65538" name="Picture 2" descr="http://shilohcpc.org/wp-content/uploads/2010/11/kingdavidinprayer_CROPPED.jpg"/>
          <p:cNvPicPr>
            <a:picLocks noChangeAspect="1" noChangeArrowheads="1"/>
          </p:cNvPicPr>
          <p:nvPr/>
        </p:nvPicPr>
        <p:blipFill>
          <a:blip r:embed="rId2" cstate="print"/>
          <a:srcRect/>
          <a:stretch>
            <a:fillRect/>
          </a:stretch>
        </p:blipFill>
        <p:spPr bwMode="auto">
          <a:xfrm>
            <a:off x="4851206" y="0"/>
            <a:ext cx="4292794" cy="6858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scene3d>
              <a:camera prst="orthographicFront"/>
              <a:lightRig rig="threePt" dir="t"/>
            </a:scene3d>
            <a:sp3d extrusionH="57150">
              <a:bevelT w="38100" h="38100" prst="convex"/>
            </a:sp3d>
          </a:bodyPr>
          <a:lstStyle/>
          <a:p>
            <a:r>
              <a:rPr lang="en-US" dirty="0" smtClean="0"/>
              <a:t>Holy Spirit Desires to Guide (direct) us</a:t>
            </a:r>
            <a:endParaRPr lang="en-US" dirty="0"/>
          </a:p>
        </p:txBody>
      </p:sp>
      <p:sp>
        <p:nvSpPr>
          <p:cNvPr id="3" name="Rectangle 2"/>
          <p:cNvSpPr/>
          <p:nvPr/>
        </p:nvSpPr>
        <p:spPr>
          <a:xfrm>
            <a:off x="304800" y="1371600"/>
            <a:ext cx="4114800" cy="5016758"/>
          </a:xfrm>
          <a:prstGeom prst="rect">
            <a:avLst/>
          </a:prstGeom>
          <a:solidFill>
            <a:schemeClr val="bg2">
              <a:lumMod val="60000"/>
              <a:lumOff val="40000"/>
            </a:schemeClr>
          </a:solidFill>
          <a:ln w="28575">
            <a:solidFill>
              <a:schemeClr val="tx1"/>
            </a:solidFill>
          </a:ln>
        </p:spPr>
        <p:txBody>
          <a:bodyPr wrap="square">
            <a:spAutoFit/>
          </a:bodyPr>
          <a:lstStyle/>
          <a:p>
            <a:pPr algn="ctr"/>
            <a:r>
              <a:rPr lang="en-US" sz="3200" i="1" dirty="0" smtClean="0"/>
              <a:t> </a:t>
            </a:r>
            <a:r>
              <a:rPr lang="en-US" sz="3200" i="1" dirty="0" smtClean="0">
                <a:solidFill>
                  <a:schemeClr val="bg1"/>
                </a:solidFill>
              </a:rPr>
              <a:t>“Howbeit when he, the Spirit of truth, is come, he will </a:t>
            </a:r>
            <a:r>
              <a:rPr lang="en-US" sz="3200" i="1" u="sng" dirty="0" smtClean="0">
                <a:solidFill>
                  <a:schemeClr val="bg1"/>
                </a:solidFill>
              </a:rPr>
              <a:t>guide you into all truth</a:t>
            </a:r>
            <a:r>
              <a:rPr lang="en-US" sz="3200" i="1" dirty="0" smtClean="0">
                <a:solidFill>
                  <a:schemeClr val="bg1"/>
                </a:solidFill>
              </a:rPr>
              <a:t>: for he shall not speak of himself; but whatsoever he shall hear, that shall he speak: and he will </a:t>
            </a:r>
            <a:r>
              <a:rPr lang="en-US" sz="3200" i="1" dirty="0" err="1" smtClean="0">
                <a:solidFill>
                  <a:schemeClr val="bg1"/>
                </a:solidFill>
              </a:rPr>
              <a:t>shew</a:t>
            </a:r>
            <a:r>
              <a:rPr lang="en-US" sz="3200" i="1" dirty="0" smtClean="0">
                <a:solidFill>
                  <a:schemeClr val="bg1"/>
                </a:solidFill>
              </a:rPr>
              <a:t> you things to come.”</a:t>
            </a:r>
          </a:p>
          <a:p>
            <a:pPr algn="ctr"/>
            <a:r>
              <a:rPr lang="en-US" sz="3200" i="1" dirty="0" smtClean="0">
                <a:solidFill>
                  <a:schemeClr val="bg1"/>
                </a:solidFill>
              </a:rPr>
              <a:t> John 16:13 </a:t>
            </a:r>
            <a:endParaRPr lang="en-US" sz="3200" i="1" dirty="0">
              <a:solidFill>
                <a:schemeClr val="bg1"/>
              </a:solidFill>
            </a:endParaRPr>
          </a:p>
        </p:txBody>
      </p:sp>
      <p:pic>
        <p:nvPicPr>
          <p:cNvPr id="67588" name="Picture 4" descr="http://paracletosinstitute.org/yahoo_site_admin/assets/images/Bible20spirit20dove.11683238_std.jpg"/>
          <p:cNvPicPr>
            <a:picLocks noChangeAspect="1" noChangeArrowheads="1"/>
          </p:cNvPicPr>
          <p:nvPr/>
        </p:nvPicPr>
        <p:blipFill>
          <a:blip r:embed="rId2" cstate="print"/>
          <a:srcRect/>
          <a:stretch>
            <a:fillRect/>
          </a:stretch>
        </p:blipFill>
        <p:spPr bwMode="auto">
          <a:xfrm>
            <a:off x="4876800" y="1981200"/>
            <a:ext cx="4064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Because the Holy Spirit is Person you can have a personal relationship with him</a:t>
            </a:r>
            <a:endParaRPr lang="en-US" dirty="0">
              <a:solidFill>
                <a:srgbClr val="FFFF00"/>
              </a:solidFill>
            </a:endParaRPr>
          </a:p>
        </p:txBody>
      </p:sp>
      <p:sp>
        <p:nvSpPr>
          <p:cNvPr id="3" name="Content Placeholder 2"/>
          <p:cNvSpPr>
            <a:spLocks noGrp="1"/>
          </p:cNvSpPr>
          <p:nvPr>
            <p:ph idx="1"/>
          </p:nvPr>
        </p:nvSpPr>
        <p:spPr>
          <a:xfrm>
            <a:off x="228600" y="1752600"/>
            <a:ext cx="8763000" cy="1905001"/>
          </a:xfrm>
        </p:spPr>
        <p:txBody>
          <a:bodyPr>
            <a:normAutofit/>
          </a:bodyPr>
          <a:lstStyle/>
          <a:p>
            <a:pPr>
              <a:buNone/>
            </a:pPr>
            <a:r>
              <a:rPr lang="en-US" sz="3600" i="1" dirty="0" smtClean="0"/>
              <a:t>   Romans 8:14 “For as many as are led by the Spirit of God, they are the sons of God.”</a:t>
            </a:r>
            <a:endParaRPr lang="en-US" sz="3600" i="1" dirty="0"/>
          </a:p>
        </p:txBody>
      </p:sp>
      <p:pic>
        <p:nvPicPr>
          <p:cNvPr id="47106" name="Picture 2" descr="http://todaysfreshmanna.files.wordpress.com/2012/07/listen-to-the-spirit2.jpg"/>
          <p:cNvPicPr>
            <a:picLocks noChangeAspect="1" noChangeArrowheads="1"/>
          </p:cNvPicPr>
          <p:nvPr/>
        </p:nvPicPr>
        <p:blipFill>
          <a:blip r:embed="rId2" cstate="print"/>
          <a:srcRect/>
          <a:stretch>
            <a:fillRect/>
          </a:stretch>
        </p:blipFill>
        <p:spPr bwMode="auto">
          <a:xfrm>
            <a:off x="1524000" y="3193485"/>
            <a:ext cx="5867400" cy="3664515"/>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96962"/>
          </a:xfrm>
        </p:spPr>
        <p:txBody>
          <a:bodyPr>
            <a:normAutofit/>
            <a:scene3d>
              <a:camera prst="orthographicFront"/>
              <a:lightRig rig="threePt" dir="t"/>
            </a:scene3d>
            <a:sp3d extrusionH="57150">
              <a:bevelT w="38100" h="38100" prst="convex"/>
            </a:sp3d>
          </a:bodyPr>
          <a:lstStyle/>
          <a:p>
            <a:r>
              <a:rPr lang="en-US" dirty="0" smtClean="0"/>
              <a:t>The Holy Spirit Desires to Prompt us</a:t>
            </a:r>
            <a:endParaRPr lang="en-US" dirty="0"/>
          </a:p>
        </p:txBody>
      </p:sp>
      <p:sp>
        <p:nvSpPr>
          <p:cNvPr id="3" name="Rectangle 2"/>
          <p:cNvSpPr/>
          <p:nvPr/>
        </p:nvSpPr>
        <p:spPr>
          <a:xfrm>
            <a:off x="4495800" y="2209800"/>
            <a:ext cx="3581400" cy="3416320"/>
          </a:xfrm>
          <a:prstGeom prst="rect">
            <a:avLst/>
          </a:prstGeom>
        </p:spPr>
        <p:txBody>
          <a:bodyPr wrap="square">
            <a:spAutoFit/>
          </a:bodyPr>
          <a:lstStyle/>
          <a:p>
            <a:pPr lvl="0" algn="ctr">
              <a:spcBef>
                <a:spcPct val="0"/>
              </a:spcBef>
            </a:pPr>
            <a:r>
              <a:rPr lang="en-US" sz="3600" i="1" dirty="0" smtClean="0">
                <a:solidFill>
                  <a:prstClr val="white"/>
                </a:solidFill>
                <a:ea typeface="+mj-ea"/>
                <a:cs typeface="+mj-cs"/>
              </a:rPr>
              <a:t>“He that hath an ear, let him hear what the Spirit saith unto the churches.” </a:t>
            </a:r>
          </a:p>
          <a:p>
            <a:pPr lvl="0" algn="ctr">
              <a:spcBef>
                <a:spcPct val="0"/>
              </a:spcBef>
            </a:pPr>
            <a:r>
              <a:rPr lang="en-US" sz="3600" i="1" dirty="0" smtClean="0">
                <a:solidFill>
                  <a:prstClr val="white"/>
                </a:solidFill>
                <a:ea typeface="+mj-ea"/>
                <a:cs typeface="+mj-cs"/>
              </a:rPr>
              <a:t>Rev. 3:13 </a:t>
            </a:r>
            <a:endParaRPr lang="en-US" sz="3600" i="1" dirty="0">
              <a:solidFill>
                <a:prstClr val="white"/>
              </a:solidFill>
              <a:ea typeface="+mj-ea"/>
              <a:cs typeface="+mj-cs"/>
            </a:endParaRPr>
          </a:p>
        </p:txBody>
      </p:sp>
      <p:pic>
        <p:nvPicPr>
          <p:cNvPr id="69634" name="Picture 2" descr="http://danielcox2013.files.wordpress.com/2010/08/hearing_impaired.jpg"/>
          <p:cNvPicPr>
            <a:picLocks noChangeAspect="1" noChangeArrowheads="1"/>
          </p:cNvPicPr>
          <p:nvPr/>
        </p:nvPicPr>
        <p:blipFill>
          <a:blip r:embed="rId2" cstate="print"/>
          <a:srcRect/>
          <a:stretch>
            <a:fillRect/>
          </a:stretch>
        </p:blipFill>
        <p:spPr bwMode="auto">
          <a:xfrm>
            <a:off x="533400" y="2057400"/>
            <a:ext cx="3009900" cy="374332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extrusionH="57150">
              <a:bevelT w="38100" h="38100" prst="convex"/>
            </a:sp3d>
          </a:bodyPr>
          <a:lstStyle/>
          <a:p>
            <a:r>
              <a:rPr lang="en-US" dirty="0" smtClean="0"/>
              <a:t>The Holy Spirit Desires to </a:t>
            </a:r>
            <a:br>
              <a:rPr lang="en-US" dirty="0" smtClean="0"/>
            </a:br>
            <a:r>
              <a:rPr lang="en-US" dirty="0" smtClean="0"/>
              <a:t>Empower us for Service </a:t>
            </a:r>
            <a:endParaRPr lang="en-US" dirty="0"/>
          </a:p>
        </p:txBody>
      </p:sp>
      <p:sp>
        <p:nvSpPr>
          <p:cNvPr id="3" name="Rectangle 2"/>
          <p:cNvSpPr/>
          <p:nvPr/>
        </p:nvSpPr>
        <p:spPr>
          <a:xfrm>
            <a:off x="381000" y="2057401"/>
            <a:ext cx="7543800" cy="1077218"/>
          </a:xfrm>
          <a:prstGeom prst="rect">
            <a:avLst/>
          </a:prstGeom>
        </p:spPr>
        <p:txBody>
          <a:bodyPr wrap="square">
            <a:spAutoFit/>
          </a:bodyPr>
          <a:lstStyle/>
          <a:p>
            <a:pPr algn="ctr"/>
            <a:r>
              <a:rPr lang="en-US" sz="3200" i="1" dirty="0" smtClean="0"/>
              <a:t>Acts 1:8 “But ye shall receive power, after that the Holy Ghost is come upon you.”</a:t>
            </a:r>
            <a:endParaRPr lang="en-US" sz="3200" i="1" dirty="0"/>
          </a:p>
        </p:txBody>
      </p:sp>
      <p:sp>
        <p:nvSpPr>
          <p:cNvPr id="4" name="Rectangle 3"/>
          <p:cNvSpPr/>
          <p:nvPr/>
        </p:nvSpPr>
        <p:spPr>
          <a:xfrm>
            <a:off x="990600" y="3810000"/>
            <a:ext cx="7162800" cy="2062103"/>
          </a:xfrm>
          <a:prstGeom prst="rect">
            <a:avLst/>
          </a:prstGeom>
        </p:spPr>
        <p:txBody>
          <a:bodyPr wrap="square">
            <a:spAutoFit/>
          </a:bodyPr>
          <a:lstStyle/>
          <a:p>
            <a:pPr algn="ctr"/>
            <a:r>
              <a:rPr lang="en-US" sz="3200" i="1" dirty="0" smtClean="0"/>
              <a:t> Rom. 15:13  “Now the God of hope fill you with all joy and peace in believing, that ye may abound in hope, through the power of the Holy Ghost.”</a:t>
            </a:r>
            <a:endParaRPr lang="en-US"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s://encrypted-tbn1.gstatic.com/images?q=tbn:ANd9GcRL7t1OJevd7xNsdMjEgUc1W2lPwgt18VUfDKFpLQFIIxKa4SLKHQ"/>
          <p:cNvPicPr>
            <a:picLocks noChangeAspect="1" noChangeArrowheads="1"/>
          </p:cNvPicPr>
          <p:nvPr/>
        </p:nvPicPr>
        <p:blipFill>
          <a:blip r:embed="rId2" cstate="print"/>
          <a:srcRect/>
          <a:stretch>
            <a:fillRect/>
          </a:stretch>
        </p:blipFill>
        <p:spPr bwMode="auto">
          <a:xfrm>
            <a:off x="1600200" y="152400"/>
            <a:ext cx="6197600" cy="4648200"/>
          </a:xfrm>
          <a:prstGeom prst="rect">
            <a:avLst/>
          </a:prstGeom>
          <a:noFill/>
        </p:spPr>
      </p:pic>
      <p:sp>
        <p:nvSpPr>
          <p:cNvPr id="3" name="Rectangle 2"/>
          <p:cNvSpPr/>
          <p:nvPr/>
        </p:nvSpPr>
        <p:spPr>
          <a:xfrm>
            <a:off x="609600" y="4800600"/>
            <a:ext cx="7772400" cy="1200329"/>
          </a:xfrm>
          <a:prstGeom prst="rect">
            <a:avLst/>
          </a:prstGeom>
        </p:spPr>
        <p:txBody>
          <a:bodyPr wrap="square">
            <a:spAutoFit/>
          </a:bodyPr>
          <a:lstStyle/>
          <a:p>
            <a:pPr algn="ctr"/>
            <a:r>
              <a:rPr lang="en-US" sz="3600" i="1" dirty="0" smtClean="0"/>
              <a:t>“Not by might, nor by power, but by my spirit, saith the LORD of hosts</a:t>
            </a:r>
            <a:r>
              <a:rPr lang="en-US" sz="3600" i="1" dirty="0" smtClean="0"/>
              <a:t>.” </a:t>
            </a:r>
            <a:r>
              <a:rPr lang="en-US" sz="3600" i="1" dirty="0" err="1" smtClean="0"/>
              <a:t>Zec.</a:t>
            </a:r>
            <a:r>
              <a:rPr lang="en-US" sz="3600" i="1" dirty="0" smtClean="0"/>
              <a:t> 4:6</a:t>
            </a:r>
            <a:endParaRPr lang="en-US" sz="3600"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extrusionH="57150">
              <a:bevelT w="38100" h="38100" prst="convex"/>
            </a:sp3d>
          </a:bodyPr>
          <a:lstStyle/>
          <a:p>
            <a:r>
              <a:rPr lang="en-US" dirty="0" smtClean="0"/>
              <a:t>The Holy Spirit Desires to Conform </a:t>
            </a:r>
            <a:br>
              <a:rPr lang="en-US" dirty="0" smtClean="0"/>
            </a:br>
            <a:r>
              <a:rPr lang="en-US" dirty="0" smtClean="0"/>
              <a:t>us to the Image of Christ</a:t>
            </a:r>
            <a:endParaRPr lang="en-US" dirty="0"/>
          </a:p>
        </p:txBody>
      </p:sp>
      <p:sp>
        <p:nvSpPr>
          <p:cNvPr id="3" name="Rectangle 2"/>
          <p:cNvSpPr/>
          <p:nvPr/>
        </p:nvSpPr>
        <p:spPr>
          <a:xfrm>
            <a:off x="0" y="1752600"/>
            <a:ext cx="9144000" cy="2062103"/>
          </a:xfrm>
          <a:prstGeom prst="rect">
            <a:avLst/>
          </a:prstGeom>
        </p:spPr>
        <p:txBody>
          <a:bodyPr wrap="square">
            <a:spAutoFit/>
          </a:bodyPr>
          <a:lstStyle/>
          <a:p>
            <a:pPr algn="ctr"/>
            <a:r>
              <a:rPr lang="en-US" sz="3200" i="1" dirty="0" smtClean="0"/>
              <a:t> II Cor. 3:18</a:t>
            </a:r>
          </a:p>
          <a:p>
            <a:pPr algn="ctr"/>
            <a:r>
              <a:rPr lang="en-US" sz="3200" i="1" dirty="0" smtClean="0"/>
              <a:t> “But we all, with open face beholding as in a glass the glory of the Lord, are changed into the same image from glory to glory, even as by the Spirit of the Lord.”</a:t>
            </a:r>
            <a:endParaRPr lang="en-US" sz="3200" i="1" dirty="0"/>
          </a:p>
        </p:txBody>
      </p:sp>
      <p:pic>
        <p:nvPicPr>
          <p:cNvPr id="73730" name="Picture 2" descr="http://lghttp.12749.nexcesscdn.net/80612D/magento/media/catalog/product/cache/1/image/9df78eab33525d08d6e5fb8d27136e95/9/7/9781610454414.jpg"/>
          <p:cNvPicPr>
            <a:picLocks noChangeAspect="1" noChangeArrowheads="1"/>
          </p:cNvPicPr>
          <p:nvPr/>
        </p:nvPicPr>
        <p:blipFill>
          <a:blip r:embed="rId2" cstate="print"/>
          <a:srcRect l="12195" t="4326" b="20356"/>
          <a:stretch>
            <a:fillRect/>
          </a:stretch>
        </p:blipFill>
        <p:spPr bwMode="auto">
          <a:xfrm>
            <a:off x="3048000" y="3886200"/>
            <a:ext cx="2743200" cy="2819400"/>
          </a:xfrm>
          <a:prstGeom prst="rect">
            <a:avLst/>
          </a:prstGeom>
          <a:noFill/>
        </p:spPr>
      </p:pic>
      <p:sp>
        <p:nvSpPr>
          <p:cNvPr id="5" name="Rectangle 4"/>
          <p:cNvSpPr/>
          <p:nvPr/>
        </p:nvSpPr>
        <p:spPr>
          <a:xfrm>
            <a:off x="0" y="1676400"/>
            <a:ext cx="9144000" cy="518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alifetimeofwisdom.com/wp-content/uploads/2012/09/Sometimes-God-doesnt-change-your-situation-because-Hes-trying-to-change-your-heart.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scene3d>
              <a:camera prst="orthographicFront"/>
              <a:lightRig rig="threePt" dir="t"/>
            </a:scene3d>
            <a:sp3d extrusionH="57150">
              <a:bevelT w="38100" h="38100" prst="convex"/>
            </a:sp3d>
          </a:bodyPr>
          <a:lstStyle/>
          <a:p>
            <a:r>
              <a:rPr lang="en-US" dirty="0" smtClean="0"/>
              <a:t>The Holy Spirit Desires to Transform us</a:t>
            </a:r>
            <a:endParaRPr lang="en-US" dirty="0"/>
          </a:p>
        </p:txBody>
      </p:sp>
      <p:sp>
        <p:nvSpPr>
          <p:cNvPr id="3" name="Rectangle 2"/>
          <p:cNvSpPr/>
          <p:nvPr/>
        </p:nvSpPr>
        <p:spPr>
          <a:xfrm>
            <a:off x="609600" y="1676400"/>
            <a:ext cx="4191000" cy="4031873"/>
          </a:xfrm>
          <a:prstGeom prst="rect">
            <a:avLst/>
          </a:prstGeom>
        </p:spPr>
        <p:txBody>
          <a:bodyPr wrap="square">
            <a:spAutoFit/>
          </a:bodyPr>
          <a:lstStyle/>
          <a:p>
            <a:pPr algn="ctr"/>
            <a:r>
              <a:rPr lang="en-US" sz="3200" i="1" dirty="0" smtClean="0"/>
              <a:t> “And be not conformed to this world: but be ye transformed by the renewing of your mind, that ye may prove what is that good, and acceptable, and perfect, will of God.” Rom. 12:2 </a:t>
            </a:r>
            <a:endParaRPr lang="en-US" sz="3200" i="1" dirty="0"/>
          </a:p>
        </p:txBody>
      </p:sp>
      <p:pic>
        <p:nvPicPr>
          <p:cNvPr id="74754" name="Picture 2" descr="http://talkwiththepreacher.files.wordpress.com/2011/08/read-the-bible.jpg"/>
          <p:cNvPicPr>
            <a:picLocks noChangeAspect="1" noChangeArrowheads="1"/>
          </p:cNvPicPr>
          <p:nvPr/>
        </p:nvPicPr>
        <p:blipFill>
          <a:blip r:embed="rId2" cstate="print"/>
          <a:srcRect/>
          <a:stretch>
            <a:fillRect/>
          </a:stretch>
        </p:blipFill>
        <p:spPr bwMode="auto">
          <a:xfrm>
            <a:off x="5562600" y="1752600"/>
            <a:ext cx="2997200"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2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extrusionH="57150">
              <a:bevelT w="38100" h="38100" prst="convex"/>
            </a:sp3d>
          </a:bodyPr>
          <a:lstStyle/>
          <a:p>
            <a:r>
              <a:rPr lang="en-US" dirty="0" smtClean="0"/>
              <a:t>The Holy Spirit Desires to Bear His Fruit in and through us</a:t>
            </a:r>
            <a:endParaRPr lang="en-US" dirty="0"/>
          </a:p>
        </p:txBody>
      </p:sp>
      <p:pic>
        <p:nvPicPr>
          <p:cNvPr id="75778" name="Picture 2" descr="http://jerseyvillecoc.com/wp-content/uploads/2012/04/fruit-of-the-spirit_t-1024x768.jpg"/>
          <p:cNvPicPr>
            <a:picLocks noChangeAspect="1" noChangeArrowheads="1"/>
          </p:cNvPicPr>
          <p:nvPr/>
        </p:nvPicPr>
        <p:blipFill>
          <a:blip r:embed="rId2" cstate="print"/>
          <a:srcRect/>
          <a:stretch>
            <a:fillRect/>
          </a:stretch>
        </p:blipFill>
        <p:spPr bwMode="auto">
          <a:xfrm>
            <a:off x="1828800" y="1981200"/>
            <a:ext cx="5588000" cy="41910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inspirationalchristianquotes.net/wp-content/uploads/2013/03/Galatians-5-Verses-22-23p.png"/>
          <p:cNvPicPr>
            <a:picLocks noChangeAspect="1" noChangeArrowheads="1"/>
          </p:cNvPicPr>
          <p:nvPr/>
        </p:nvPicPr>
        <p:blipFill>
          <a:blip r:embed="rId2" cstate="print"/>
          <a:srcRect/>
          <a:stretch>
            <a:fillRect/>
          </a:stretch>
        </p:blipFill>
        <p:spPr bwMode="auto">
          <a:xfrm>
            <a:off x="914400" y="-219074"/>
            <a:ext cx="7077074" cy="7077074"/>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extrusionH="57150">
              <a:bevelT w="38100" h="38100" prst="convex"/>
            </a:sp3d>
          </a:bodyPr>
          <a:lstStyle/>
          <a:p>
            <a:r>
              <a:rPr lang="en-US" dirty="0" smtClean="0"/>
              <a:t>The Holy Spirit Desires </a:t>
            </a:r>
            <a:r>
              <a:rPr lang="en-US" dirty="0" smtClean="0"/>
              <a:t>that </a:t>
            </a:r>
            <a:br>
              <a:rPr lang="en-US" dirty="0" smtClean="0"/>
            </a:br>
            <a:r>
              <a:rPr lang="en-US" dirty="0" smtClean="0"/>
              <a:t>we use our Spiritual Gift</a:t>
            </a:r>
            <a:endParaRPr lang="en-US" dirty="0"/>
          </a:p>
        </p:txBody>
      </p:sp>
      <p:pic>
        <p:nvPicPr>
          <p:cNvPr id="1026" name="Picture 2" descr="http://4.bp.blogspot.com/-lm54g3SlvwQ/UCdNBJPA7_I/AAAAAAAABBk/8bRyWXbaqYo/s1600/gifts+of+the+spirit,+the_t.jpg"/>
          <p:cNvPicPr>
            <a:picLocks noChangeAspect="1" noChangeArrowheads="1"/>
          </p:cNvPicPr>
          <p:nvPr/>
        </p:nvPicPr>
        <p:blipFill>
          <a:blip r:embed="rId2" cstate="print"/>
          <a:srcRect/>
          <a:stretch>
            <a:fillRect/>
          </a:stretch>
        </p:blipFill>
        <p:spPr bwMode="auto">
          <a:xfrm>
            <a:off x="1524000" y="1752600"/>
            <a:ext cx="6341477" cy="47244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773362"/>
          </a:xfrm>
        </p:spPr>
        <p:txBody>
          <a:bodyPr>
            <a:noAutofit/>
          </a:bodyPr>
          <a:lstStyle/>
          <a:p>
            <a:r>
              <a:rPr lang="en-US" sz="3600" i="1" dirty="0" smtClean="0"/>
              <a:t>I </a:t>
            </a:r>
            <a:r>
              <a:rPr lang="en-US" sz="3600" i="1" dirty="0" smtClean="0"/>
              <a:t>Timothy </a:t>
            </a:r>
            <a:r>
              <a:rPr lang="en-US" sz="3600" i="1" dirty="0" smtClean="0"/>
              <a:t>4:14-15</a:t>
            </a:r>
            <a:r>
              <a:rPr lang="en-US" sz="3600" i="1" dirty="0" smtClean="0"/>
              <a:t/>
            </a:r>
            <a:br>
              <a:rPr lang="en-US" sz="3600" i="1" dirty="0" smtClean="0"/>
            </a:br>
            <a:r>
              <a:rPr lang="en-US" sz="3600" i="1" dirty="0" smtClean="0"/>
              <a:t>“Neglect </a:t>
            </a:r>
            <a:r>
              <a:rPr lang="en-US" sz="3600" i="1" dirty="0" smtClean="0"/>
              <a:t>not the gift that is in thee, which </a:t>
            </a:r>
            <a:r>
              <a:rPr lang="en-US" sz="3600" i="1" dirty="0" smtClean="0"/>
              <a:t>was given thee…Meditate </a:t>
            </a:r>
            <a:r>
              <a:rPr lang="en-US" sz="3600" i="1" dirty="0" smtClean="0"/>
              <a:t>upon these things; give thyself wholly to them; that thy profiting </a:t>
            </a:r>
            <a:r>
              <a:rPr lang="en-US" sz="3600" i="1" dirty="0" smtClean="0"/>
              <a:t/>
            </a:r>
            <a:br>
              <a:rPr lang="en-US" sz="3600" i="1" dirty="0" smtClean="0"/>
            </a:br>
            <a:r>
              <a:rPr lang="en-US" sz="3600" i="1" dirty="0" smtClean="0"/>
              <a:t>may </a:t>
            </a:r>
            <a:r>
              <a:rPr lang="en-US" sz="3600" i="1" dirty="0" smtClean="0"/>
              <a:t>appear to </a:t>
            </a:r>
            <a:r>
              <a:rPr lang="en-US" sz="3600" i="1" dirty="0" smtClean="0"/>
              <a:t>all.”</a:t>
            </a:r>
            <a:endParaRPr lang="en-US" sz="3600" i="1" dirty="0"/>
          </a:p>
        </p:txBody>
      </p:sp>
      <p:pic>
        <p:nvPicPr>
          <p:cNvPr id="88066" name="Picture 2" descr="http://revkev43.files.wordpress.com/2012/08/spiritual_gifts.gif"/>
          <p:cNvPicPr>
            <a:picLocks noChangeAspect="1" noChangeArrowheads="1"/>
          </p:cNvPicPr>
          <p:nvPr/>
        </p:nvPicPr>
        <p:blipFill>
          <a:blip r:embed="rId2" cstate="print"/>
          <a:srcRect/>
          <a:stretch>
            <a:fillRect/>
          </a:stretch>
        </p:blipFill>
        <p:spPr bwMode="auto">
          <a:xfrm>
            <a:off x="1981200" y="2819400"/>
            <a:ext cx="5116687" cy="37338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ripturessay.com/images/hs03.jpg"/>
          <p:cNvPicPr>
            <a:picLocks noChangeAspect="1" noChangeArrowheads="1"/>
          </p:cNvPicPr>
          <p:nvPr/>
        </p:nvPicPr>
        <p:blipFill>
          <a:blip r:embed="rId2" cstate="print"/>
          <a:srcRect/>
          <a:stretch>
            <a:fillRect/>
          </a:stretch>
        </p:blipFill>
        <p:spPr bwMode="auto">
          <a:xfrm>
            <a:off x="0" y="-19052"/>
            <a:ext cx="9144000" cy="6877052"/>
          </a:xfrm>
          <a:prstGeom prst="rect">
            <a:avLst/>
          </a:prstGeom>
          <a:noFill/>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scene3d>
              <a:camera prst="orthographicFront"/>
              <a:lightRig rig="threePt" dir="t"/>
            </a:scene3d>
            <a:sp3d extrusionH="57150">
              <a:bevelT w="38100" h="38100" prst="convex"/>
            </a:sp3d>
          </a:bodyPr>
          <a:lstStyle/>
          <a:p>
            <a:r>
              <a:rPr lang="en-US" dirty="0" smtClean="0"/>
              <a:t>The Holy Spirit Desires to </a:t>
            </a:r>
            <a:br>
              <a:rPr lang="en-US" dirty="0" smtClean="0"/>
            </a:br>
            <a:r>
              <a:rPr lang="en-US" dirty="0" smtClean="0"/>
              <a:t>give </a:t>
            </a:r>
            <a:r>
              <a:rPr lang="en-US" dirty="0" smtClean="0"/>
              <a:t>us Boldness</a:t>
            </a:r>
            <a:endParaRPr lang="en-US" dirty="0"/>
          </a:p>
        </p:txBody>
      </p:sp>
      <p:sp>
        <p:nvSpPr>
          <p:cNvPr id="3" name="Rectangle 2"/>
          <p:cNvSpPr/>
          <p:nvPr/>
        </p:nvSpPr>
        <p:spPr>
          <a:xfrm>
            <a:off x="4495800" y="2209800"/>
            <a:ext cx="4419600" cy="3416320"/>
          </a:xfrm>
          <a:prstGeom prst="rect">
            <a:avLst/>
          </a:prstGeom>
        </p:spPr>
        <p:txBody>
          <a:bodyPr wrap="square">
            <a:spAutoFit/>
          </a:bodyPr>
          <a:lstStyle/>
          <a:p>
            <a:pPr algn="ctr"/>
            <a:r>
              <a:rPr lang="en-US" sz="3600" i="1" dirty="0" smtClean="0"/>
              <a:t>“And they were all filled with the Holy Ghost, and they </a:t>
            </a:r>
            <a:r>
              <a:rPr lang="en-US" sz="3600" i="1" dirty="0" err="1" smtClean="0"/>
              <a:t>spake</a:t>
            </a:r>
            <a:r>
              <a:rPr lang="en-US" sz="3600" i="1" dirty="0" smtClean="0"/>
              <a:t> the word of God </a:t>
            </a:r>
          </a:p>
          <a:p>
            <a:pPr algn="ctr"/>
            <a:r>
              <a:rPr lang="en-US" sz="3600" i="1" dirty="0" smtClean="0"/>
              <a:t>with boldness.” </a:t>
            </a:r>
          </a:p>
          <a:p>
            <a:pPr algn="ctr"/>
            <a:r>
              <a:rPr lang="en-US" sz="3600" i="1" dirty="0" smtClean="0"/>
              <a:t>Acts 4:31 </a:t>
            </a:r>
            <a:endParaRPr lang="en-US" sz="3600" i="1" dirty="0"/>
          </a:p>
        </p:txBody>
      </p:sp>
      <p:pic>
        <p:nvPicPr>
          <p:cNvPr id="77826" name="Picture 2" descr="http://simplesparrowart.files.wordpress.com/2012/02/img_6472.jpg?w=614&amp;h=770"/>
          <p:cNvPicPr>
            <a:picLocks noChangeAspect="1" noChangeArrowheads="1"/>
          </p:cNvPicPr>
          <p:nvPr/>
        </p:nvPicPr>
        <p:blipFill>
          <a:blip r:embed="rId2" cstate="print"/>
          <a:srcRect/>
          <a:stretch>
            <a:fillRect/>
          </a:stretch>
        </p:blipFill>
        <p:spPr bwMode="auto">
          <a:xfrm>
            <a:off x="381000" y="1828800"/>
            <a:ext cx="3733800" cy="46824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extrusionH="57150">
              <a:bevelT w="38100" h="38100" prst="convex"/>
            </a:sp3d>
          </a:bodyPr>
          <a:lstStyle/>
          <a:p>
            <a:r>
              <a:rPr lang="en-US" dirty="0" smtClean="0"/>
              <a:t>The Holy Spirit Desires to</a:t>
            </a:r>
            <a:br>
              <a:rPr lang="en-US" dirty="0" smtClean="0"/>
            </a:br>
            <a:r>
              <a:rPr lang="en-US" dirty="0" smtClean="0"/>
              <a:t> Bear witness with our Spirit</a:t>
            </a:r>
            <a:endParaRPr lang="en-US" dirty="0"/>
          </a:p>
        </p:txBody>
      </p:sp>
      <p:sp>
        <p:nvSpPr>
          <p:cNvPr id="3" name="Rectangle 2"/>
          <p:cNvSpPr/>
          <p:nvPr/>
        </p:nvSpPr>
        <p:spPr>
          <a:xfrm>
            <a:off x="152400" y="1828800"/>
            <a:ext cx="8686800" cy="2308324"/>
          </a:xfrm>
          <a:prstGeom prst="rect">
            <a:avLst/>
          </a:prstGeom>
        </p:spPr>
        <p:txBody>
          <a:bodyPr wrap="square">
            <a:spAutoFit/>
          </a:bodyPr>
          <a:lstStyle/>
          <a:p>
            <a:pPr algn="ctr"/>
            <a:r>
              <a:rPr lang="en-US" sz="3600" i="1" dirty="0" smtClean="0"/>
              <a:t>“The Spirit itself </a:t>
            </a:r>
            <a:r>
              <a:rPr lang="en-US" sz="3600" i="1" dirty="0" err="1" smtClean="0"/>
              <a:t>beareth</a:t>
            </a:r>
            <a:r>
              <a:rPr lang="en-US" sz="3600" i="1" dirty="0" smtClean="0"/>
              <a:t> witness with our spirit, that we are the children of God.” </a:t>
            </a:r>
          </a:p>
          <a:p>
            <a:pPr algn="ctr"/>
            <a:r>
              <a:rPr lang="en-US" sz="3600" i="1" dirty="0" smtClean="0"/>
              <a:t>Rom. 8:16 </a:t>
            </a:r>
          </a:p>
          <a:p>
            <a:pPr algn="ctr"/>
            <a:endParaRPr lang="en-US" sz="3600" i="1" dirty="0"/>
          </a:p>
        </p:txBody>
      </p:sp>
      <p:pic>
        <p:nvPicPr>
          <p:cNvPr id="78850" name="Picture 2" descr="http://ubdavid.org/advanced/all-about-me/graphics/6_listening-to-the-holy-spirit.jpg"/>
          <p:cNvPicPr>
            <a:picLocks noChangeAspect="1" noChangeArrowheads="1"/>
          </p:cNvPicPr>
          <p:nvPr/>
        </p:nvPicPr>
        <p:blipFill>
          <a:blip r:embed="rId2" cstate="print"/>
          <a:srcRect/>
          <a:stretch>
            <a:fillRect/>
          </a:stretch>
        </p:blipFill>
        <p:spPr bwMode="auto">
          <a:xfrm>
            <a:off x="5943600" y="3489158"/>
            <a:ext cx="3200400" cy="336884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scene3d>
              <a:camera prst="orthographicFront"/>
              <a:lightRig rig="threePt" dir="t"/>
            </a:scene3d>
            <a:sp3d extrusionH="57150">
              <a:bevelT w="38100" h="38100" prst="convex"/>
            </a:sp3d>
          </a:bodyPr>
          <a:lstStyle/>
          <a:p>
            <a:r>
              <a:rPr lang="en-US" dirty="0" smtClean="0"/>
              <a:t>The Holy Spirit Desires to Cautions us</a:t>
            </a:r>
            <a:endParaRPr lang="en-US" dirty="0"/>
          </a:p>
        </p:txBody>
      </p:sp>
      <p:sp>
        <p:nvSpPr>
          <p:cNvPr id="79873" name="Rectangle 1"/>
          <p:cNvSpPr>
            <a:spLocks noChangeArrowheads="1"/>
          </p:cNvSpPr>
          <p:nvPr/>
        </p:nvSpPr>
        <p:spPr bwMode="auto">
          <a:xfrm>
            <a:off x="0" y="1816205"/>
            <a:ext cx="4876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sz="36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“He therefore that </a:t>
            </a:r>
            <a:r>
              <a:rPr kumimoji="0" lang="en-US" sz="36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despiseth</a:t>
            </a:r>
            <a:r>
              <a:rPr kumimoji="0" lang="en-US" sz="36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6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despiseth</a:t>
            </a:r>
            <a:r>
              <a:rPr kumimoji="0" lang="en-US" sz="36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not man, but God, who hath also given unto us his holy Spirit…</a:t>
            </a:r>
            <a:r>
              <a:rPr lang="en-US" sz="3600" i="1" dirty="0" smtClean="0"/>
              <a:t>Quench not the Spirit. </a:t>
            </a:r>
            <a:r>
              <a:rPr kumimoji="0" lang="en-US" sz="36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lvl="0" algn="ctr" fontAlgn="base">
              <a:spcBef>
                <a:spcPct val="0"/>
              </a:spcBef>
              <a:spcAft>
                <a:spcPct val="0"/>
              </a:spcAft>
            </a:pPr>
            <a:r>
              <a:rPr lang="en-US" sz="3600" i="1" dirty="0" smtClean="0">
                <a:latin typeface="Calibri" pitchFamily="34" charset="0"/>
                <a:ea typeface="Times New Roman" pitchFamily="18" charset="0"/>
                <a:cs typeface="Times New Roman" pitchFamily="18" charset="0"/>
              </a:rPr>
              <a:t>I Thess. 4:8, 5:19</a:t>
            </a:r>
            <a:r>
              <a:rPr lang="en-US" sz="3600" i="1" dirty="0" smtClean="0">
                <a:latin typeface="Arial" pitchFamily="34" charset="0"/>
                <a:cs typeface="Arial" pitchFamily="34" charset="0"/>
              </a:rPr>
              <a:t> </a:t>
            </a:r>
            <a:endParaRPr kumimoji="0" lang="en-US" sz="3600" i="1" u="none" strike="noStrike" cap="none" normalizeH="0" baseline="0" dirty="0" smtClean="0">
              <a:ln>
                <a:noFill/>
              </a:ln>
              <a:solidFill>
                <a:schemeClr val="tx1"/>
              </a:solidFill>
              <a:effectLst/>
              <a:latin typeface="Arial" pitchFamily="34" charset="0"/>
              <a:cs typeface="Arial" pitchFamily="34" charset="0"/>
            </a:endParaRPr>
          </a:p>
        </p:txBody>
      </p:sp>
      <p:pic>
        <p:nvPicPr>
          <p:cNvPr id="79875" name="Picture 3" descr="http://thumbs.dreamstime.com/x/danger-caution-tape-17073094.jpg"/>
          <p:cNvPicPr>
            <a:picLocks noChangeAspect="1" noChangeArrowheads="1"/>
          </p:cNvPicPr>
          <p:nvPr/>
        </p:nvPicPr>
        <p:blipFill>
          <a:blip r:embed="rId2" cstate="print"/>
          <a:srcRect/>
          <a:stretch>
            <a:fillRect/>
          </a:stretch>
        </p:blipFill>
        <p:spPr bwMode="auto">
          <a:xfrm>
            <a:off x="5334000" y="4314825"/>
            <a:ext cx="3810000" cy="2543175"/>
          </a:xfrm>
          <a:prstGeom prst="rect">
            <a:avLst/>
          </a:prstGeom>
          <a:noFill/>
        </p:spPr>
      </p:pic>
      <p:pic>
        <p:nvPicPr>
          <p:cNvPr id="79877" name="Picture 5" descr="http://www.clipartpal.com/_thumbs/pd/education/caution.png"/>
          <p:cNvPicPr>
            <a:picLocks noChangeAspect="1" noChangeArrowheads="1"/>
          </p:cNvPicPr>
          <p:nvPr/>
        </p:nvPicPr>
        <p:blipFill>
          <a:blip r:embed="rId3" cstate="print"/>
          <a:srcRect/>
          <a:stretch>
            <a:fillRect/>
          </a:stretch>
        </p:blipFill>
        <p:spPr bwMode="auto">
          <a:xfrm>
            <a:off x="5867400" y="1447800"/>
            <a:ext cx="2905125" cy="2905125"/>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http://thethirdcup.com/wp-content/uploads/2012/08/god-is-love-ipad-wallpaper1-300x300.jpg"/>
          <p:cNvPicPr>
            <a:picLocks noChangeAspect="1" noChangeArrowheads="1"/>
          </p:cNvPicPr>
          <p:nvPr/>
        </p:nvPicPr>
        <p:blipFill>
          <a:blip r:embed="rId2" cstate="print"/>
          <a:srcRect r="-4000" b="28501"/>
          <a:stretch>
            <a:fillRect/>
          </a:stretch>
        </p:blipFill>
        <p:spPr bwMode="auto">
          <a:xfrm>
            <a:off x="2743200" y="2362200"/>
            <a:ext cx="3657600" cy="2514600"/>
          </a:xfrm>
          <a:prstGeom prst="rect">
            <a:avLst/>
          </a:prstGeom>
          <a:ln>
            <a:noFill/>
          </a:ln>
          <a:effectLst>
            <a:softEdge rad="112500"/>
          </a:effectLst>
        </p:spPr>
      </p:pic>
      <p:sp>
        <p:nvSpPr>
          <p:cNvPr id="2" name="Title 1"/>
          <p:cNvSpPr>
            <a:spLocks noGrp="1"/>
          </p:cNvSpPr>
          <p:nvPr>
            <p:ph type="title"/>
          </p:nvPr>
        </p:nvSpPr>
        <p:spPr/>
        <p:txBody>
          <a:bodyPr>
            <a:normAutofit fontScale="90000"/>
            <a:scene3d>
              <a:camera prst="orthographicFront"/>
              <a:lightRig rig="threePt" dir="t"/>
            </a:scene3d>
            <a:sp3d extrusionH="57150">
              <a:bevelT w="38100" h="38100" prst="convex"/>
            </a:sp3d>
          </a:bodyPr>
          <a:lstStyle/>
          <a:p>
            <a:r>
              <a:rPr lang="en-US" dirty="0" smtClean="0"/>
              <a:t>The Holy Spirit Desires to Create with in us a Love for God and Others</a:t>
            </a:r>
            <a:endParaRPr lang="en-US" dirty="0"/>
          </a:p>
        </p:txBody>
      </p:sp>
      <p:sp>
        <p:nvSpPr>
          <p:cNvPr id="3" name="Rectangle 2"/>
          <p:cNvSpPr/>
          <p:nvPr/>
        </p:nvSpPr>
        <p:spPr>
          <a:xfrm>
            <a:off x="5867400" y="2285999"/>
            <a:ext cx="3276600" cy="4031873"/>
          </a:xfrm>
          <a:prstGeom prst="rect">
            <a:avLst/>
          </a:prstGeom>
        </p:spPr>
        <p:txBody>
          <a:bodyPr wrap="square">
            <a:spAutoFit/>
          </a:bodyPr>
          <a:lstStyle/>
          <a:p>
            <a:pPr algn="ctr"/>
            <a:r>
              <a:rPr lang="en-US" sz="3200" i="1" dirty="0" smtClean="0"/>
              <a:t>“But as touching brotherly love ye need not that I write unto you: for ye yourselves are taught of God to love one another.” I Thess. 4:8</a:t>
            </a:r>
            <a:endParaRPr lang="en-US" sz="3200" i="1" dirty="0"/>
          </a:p>
        </p:txBody>
      </p:sp>
      <p:sp>
        <p:nvSpPr>
          <p:cNvPr id="4" name="Rectangle 3"/>
          <p:cNvSpPr/>
          <p:nvPr/>
        </p:nvSpPr>
        <p:spPr>
          <a:xfrm>
            <a:off x="228600" y="2286000"/>
            <a:ext cx="2819400" cy="4031873"/>
          </a:xfrm>
          <a:prstGeom prst="rect">
            <a:avLst/>
          </a:prstGeom>
        </p:spPr>
        <p:txBody>
          <a:bodyPr wrap="square">
            <a:spAutoFit/>
          </a:bodyPr>
          <a:lstStyle/>
          <a:p>
            <a:pPr algn="ctr"/>
            <a:r>
              <a:rPr lang="en-US" sz="3200" i="1" dirty="0" smtClean="0"/>
              <a:t>“The love of God is shed abroad in our hearts by the Holy Ghost which is given unto us.” </a:t>
            </a:r>
          </a:p>
          <a:p>
            <a:pPr algn="ctr"/>
            <a:r>
              <a:rPr lang="en-US" sz="3200" i="1" dirty="0" smtClean="0"/>
              <a:t>Rom. 5:5 </a:t>
            </a:r>
            <a:endParaRPr lang="en-US" sz="3200" i="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salemchapel.org/wp-content/uploads/2012/06/Love-God-Love-Others-720-e1340940523238.jpeg"/>
          <p:cNvPicPr>
            <a:picLocks noChangeAspect="1" noChangeArrowheads="1"/>
          </p:cNvPicPr>
          <p:nvPr/>
        </p:nvPicPr>
        <p:blipFill>
          <a:blip r:embed="rId2" cstate="print"/>
          <a:srcRect/>
          <a:stretch>
            <a:fillRect/>
          </a:stretch>
        </p:blipFill>
        <p:spPr bwMode="auto">
          <a:xfrm>
            <a:off x="0" y="1066800"/>
            <a:ext cx="9207616" cy="5176262"/>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0"/>
          </a:xfrm>
        </p:spPr>
        <p:txBody>
          <a:bodyPr>
            <a:normAutofit/>
            <a:scene3d>
              <a:camera prst="orthographicFront"/>
              <a:lightRig rig="threePt" dir="t"/>
            </a:scene3d>
            <a:sp3d extrusionH="57150">
              <a:bevelT w="38100" h="38100" prst="convex"/>
            </a:sp3d>
          </a:bodyPr>
          <a:lstStyle/>
          <a:p>
            <a:r>
              <a:rPr lang="en-US" dirty="0" smtClean="0"/>
              <a:t>The Holy Spirit Desires to Produce within us a Hunger for the Things</a:t>
            </a:r>
            <a:br>
              <a:rPr lang="en-US" dirty="0" smtClean="0"/>
            </a:br>
            <a:r>
              <a:rPr lang="en-US" dirty="0" smtClean="0"/>
              <a:t> of God and His Word</a:t>
            </a:r>
            <a:endParaRPr lang="en-US" dirty="0"/>
          </a:p>
        </p:txBody>
      </p:sp>
      <p:pic>
        <p:nvPicPr>
          <p:cNvPr id="83970" name="Picture 2" descr="http://www.beliefnet.com/%7E/media/8D517504596D4DAE81D77A075D6259E8.ashx?w=400&amp;h=300&amp;bg=00000000&amp;f=png"/>
          <p:cNvPicPr>
            <a:picLocks noChangeAspect="1" noChangeArrowheads="1"/>
          </p:cNvPicPr>
          <p:nvPr/>
        </p:nvPicPr>
        <p:blipFill>
          <a:blip r:embed="rId2" cstate="print"/>
          <a:srcRect/>
          <a:stretch>
            <a:fillRect/>
          </a:stretch>
        </p:blipFill>
        <p:spPr bwMode="auto">
          <a:xfrm>
            <a:off x="1524000" y="2362200"/>
            <a:ext cx="5994400" cy="44958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r>
              <a:rPr lang="en-US" sz="3200" i="1" dirty="0" smtClean="0"/>
              <a:t>“That the righteousness of the law might be fulfilled in us, who walk not after the flesh, but after the Spirit. For they that are after the flesh do mind the things of the flesh; </a:t>
            </a:r>
            <a:r>
              <a:rPr lang="en-US" sz="3200" i="1" u="sng" dirty="0" smtClean="0"/>
              <a:t>but they that are after the Spirit the things of the Spirit</a:t>
            </a:r>
            <a:r>
              <a:rPr lang="en-US" sz="3200" i="1" dirty="0" smtClean="0"/>
              <a:t>. For to be carnally minded is death; but to be spiritually minded is life and peace. Because the carnal mind is enmity against God: for it is not subject to the law of God, neither indeed can be. So then they that are in the flesh cannot please God. But ye are not in the flesh, but in the Spirit, if so be that the Spirit of God dwell in you. Now if any man have not the Spirit of Christ, he is none of his.” Romans 8:4-9</a:t>
            </a:r>
            <a:endParaRPr lang="en-US" sz="3200" i="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1143000"/>
          </a:xfrm>
        </p:spPr>
        <p:txBody>
          <a:bodyPr>
            <a:normAutofit fontScale="90000"/>
            <a:scene3d>
              <a:camera prst="orthographicFront"/>
              <a:lightRig rig="threePt" dir="t"/>
            </a:scene3d>
            <a:sp3d extrusionH="57150">
              <a:bevelT w="38100" h="38100" prst="convex"/>
            </a:sp3d>
          </a:bodyPr>
          <a:lstStyle/>
          <a:p>
            <a:r>
              <a:rPr lang="en-US" dirty="0" smtClean="0"/>
              <a:t>The Holy Spirit Desires to </a:t>
            </a:r>
            <a:br>
              <a:rPr lang="en-US" dirty="0" smtClean="0"/>
            </a:br>
            <a:r>
              <a:rPr lang="en-US" dirty="0" smtClean="0"/>
              <a:t>Inspire our Worship</a:t>
            </a:r>
            <a:endParaRPr lang="en-US" dirty="0"/>
          </a:p>
        </p:txBody>
      </p:sp>
      <p:sp>
        <p:nvSpPr>
          <p:cNvPr id="3" name="Rectangle 2"/>
          <p:cNvSpPr/>
          <p:nvPr/>
        </p:nvSpPr>
        <p:spPr>
          <a:xfrm rot="21353743">
            <a:off x="304800" y="2286000"/>
            <a:ext cx="4038600" cy="3539430"/>
          </a:xfrm>
          <a:prstGeom prst="rect">
            <a:avLst/>
          </a:prstGeom>
        </p:spPr>
        <p:txBody>
          <a:bodyPr wrap="square">
            <a:spAutoFit/>
          </a:bodyPr>
          <a:lstStyle/>
          <a:p>
            <a:pPr algn="ctr"/>
            <a:r>
              <a:rPr lang="en-US" sz="3200" i="1" dirty="0" smtClean="0"/>
              <a:t>“For we are the circumcision, which worship God in the </a:t>
            </a:r>
            <a:r>
              <a:rPr lang="en-US" sz="3200" i="1" dirty="0" smtClean="0"/>
              <a:t>Spirit</a:t>
            </a:r>
            <a:r>
              <a:rPr lang="en-US" sz="3200" i="1" dirty="0" smtClean="0"/>
              <a:t>, and rejoice in Christ Jesus, and have no confidence in the flesh.” Phil. 3:3</a:t>
            </a:r>
            <a:endParaRPr lang="en-US" sz="3200" i="1" dirty="0"/>
          </a:p>
        </p:txBody>
      </p:sp>
      <p:pic>
        <p:nvPicPr>
          <p:cNvPr id="84994" name="Picture 2" descr="http://www.thepalmerperspective.com/wp-content/uploads/2013/05/congregational-singing1.jpg"/>
          <p:cNvPicPr>
            <a:picLocks noChangeAspect="1" noChangeArrowheads="1"/>
          </p:cNvPicPr>
          <p:nvPr/>
        </p:nvPicPr>
        <p:blipFill>
          <a:blip r:embed="rId2" cstate="print"/>
          <a:srcRect/>
          <a:stretch>
            <a:fillRect/>
          </a:stretch>
        </p:blipFill>
        <p:spPr bwMode="auto">
          <a:xfrm rot="265127">
            <a:off x="4495800" y="2590800"/>
            <a:ext cx="4339716" cy="28956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33600"/>
          </a:xfrm>
        </p:spPr>
        <p:txBody>
          <a:bodyPr>
            <a:normAutofit/>
          </a:bodyPr>
          <a:lstStyle/>
          <a:p>
            <a:r>
              <a:rPr lang="en-US" sz="3600" i="1" dirty="0" smtClean="0"/>
              <a:t>John 4:24</a:t>
            </a:r>
            <a:br>
              <a:rPr lang="en-US" sz="3600" i="1" dirty="0" smtClean="0"/>
            </a:br>
            <a:r>
              <a:rPr lang="en-US" sz="3600" i="1" dirty="0" smtClean="0"/>
              <a:t> “God is a Spirit: and they that worship him must worship him in </a:t>
            </a:r>
            <a:r>
              <a:rPr lang="en-US" sz="3600" i="1" dirty="0" smtClean="0"/>
              <a:t>Spirit </a:t>
            </a:r>
            <a:r>
              <a:rPr lang="en-US" sz="3600" i="1" dirty="0" smtClean="0"/>
              <a:t>and in truth.”</a:t>
            </a:r>
            <a:endParaRPr lang="en-US" sz="3600" i="1" dirty="0"/>
          </a:p>
        </p:txBody>
      </p:sp>
      <p:pic>
        <p:nvPicPr>
          <p:cNvPr id="86018" name="Picture 2" descr="http://awakenedanew.com/wp-content/uploads/2011/12/Woman-at-the-Well-Part-2.jpg"/>
          <p:cNvPicPr>
            <a:picLocks noChangeAspect="1" noChangeArrowheads="1"/>
          </p:cNvPicPr>
          <p:nvPr/>
        </p:nvPicPr>
        <p:blipFill>
          <a:blip r:embed="rId2" cstate="print"/>
          <a:srcRect/>
          <a:stretch>
            <a:fillRect/>
          </a:stretch>
        </p:blipFill>
        <p:spPr bwMode="auto">
          <a:xfrm>
            <a:off x="1752600" y="2209800"/>
            <a:ext cx="5527311" cy="4451298"/>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scene3d>
              <a:camera prst="orthographicFront"/>
              <a:lightRig rig="threePt" dir="t"/>
            </a:scene3d>
            <a:sp3d extrusionH="57150">
              <a:bevelT w="38100" h="38100" prst="convex"/>
            </a:sp3d>
          </a:bodyPr>
          <a:lstStyle/>
          <a:p>
            <a:r>
              <a:rPr lang="en-US" dirty="0" smtClean="0"/>
              <a:t>The Holy Spirit Desires to </a:t>
            </a:r>
            <a:br>
              <a:rPr lang="en-US" dirty="0" smtClean="0"/>
            </a:br>
            <a:r>
              <a:rPr lang="en-US" dirty="0" smtClean="0"/>
              <a:t>Produce Unity in the Church</a:t>
            </a:r>
            <a:endParaRPr lang="en-US" dirty="0"/>
          </a:p>
        </p:txBody>
      </p:sp>
      <p:pic>
        <p:nvPicPr>
          <p:cNvPr id="87042" name="Picture 2" descr="http://bamitchell.files.wordpress.com/2011/11/unity1.jpg"/>
          <p:cNvPicPr>
            <a:picLocks noChangeAspect="1" noChangeArrowheads="1"/>
          </p:cNvPicPr>
          <p:nvPr/>
        </p:nvPicPr>
        <p:blipFill>
          <a:blip r:embed="rId2" cstate="print"/>
          <a:srcRect/>
          <a:stretch>
            <a:fillRect/>
          </a:stretch>
        </p:blipFill>
        <p:spPr bwMode="auto">
          <a:xfrm>
            <a:off x="1295400" y="1905000"/>
            <a:ext cx="6355962" cy="464292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bjorkbloggen.files.wordpress.com/2012/01/bible-7.jpg?w=714"/>
          <p:cNvPicPr>
            <a:picLocks noChangeAspect="1" noChangeArrowheads="1"/>
          </p:cNvPicPr>
          <p:nvPr/>
        </p:nvPicPr>
        <p:blipFill>
          <a:blip r:embed="rId2" cstate="print"/>
          <a:srcRect/>
          <a:stretch>
            <a:fillRect/>
          </a:stretch>
        </p:blipFill>
        <p:spPr bwMode="auto">
          <a:xfrm>
            <a:off x="1981200" y="0"/>
            <a:ext cx="4762500" cy="2667000"/>
          </a:xfrm>
          <a:prstGeom prst="rect">
            <a:avLst/>
          </a:prstGeom>
          <a:ln>
            <a:noFill/>
          </a:ln>
          <a:effectLst>
            <a:softEdge rad="112500"/>
          </a:effectLst>
        </p:spPr>
      </p:pic>
      <p:sp>
        <p:nvSpPr>
          <p:cNvPr id="4" name="Content Placeholder 3"/>
          <p:cNvSpPr>
            <a:spLocks noGrp="1"/>
          </p:cNvSpPr>
          <p:nvPr>
            <p:ph idx="1"/>
          </p:nvPr>
        </p:nvSpPr>
        <p:spPr>
          <a:xfrm>
            <a:off x="0" y="3048000"/>
            <a:ext cx="9144000" cy="3810000"/>
          </a:xfrm>
        </p:spPr>
        <p:txBody>
          <a:bodyPr>
            <a:normAutofit/>
          </a:bodyPr>
          <a:lstStyle/>
          <a:p>
            <a:pPr algn="ctr">
              <a:buNone/>
            </a:pPr>
            <a:r>
              <a:rPr lang="en-US" sz="3600" i="1" dirty="0"/>
              <a:t> </a:t>
            </a:r>
            <a:r>
              <a:rPr lang="en-US" sz="3600" i="1" dirty="0" smtClean="0"/>
              <a:t>   I John 5:7-8 “For there are three that bear record in heaven, the Father, the Word, and the Holy Ghost: and these three are one. And there are three that bear witness in earth, the Spirit, and the water, and the blood: and these three agree in one.”</a:t>
            </a:r>
          </a:p>
          <a:p>
            <a:pPr algn="ctr"/>
            <a:endParaRPr lang="en-US" sz="3600" i="1"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96200" cy="3200400"/>
          </a:xfrm>
        </p:spPr>
        <p:txBody>
          <a:bodyPr>
            <a:normAutofit/>
          </a:bodyPr>
          <a:lstStyle/>
          <a:p>
            <a:r>
              <a:rPr lang="en-US" sz="4000" i="1" dirty="0" smtClean="0"/>
              <a:t>Eph. 4:3 </a:t>
            </a:r>
            <a:br>
              <a:rPr lang="en-US" sz="4000" i="1" dirty="0" smtClean="0"/>
            </a:br>
            <a:r>
              <a:rPr lang="en-US" sz="4000" i="1" dirty="0" smtClean="0"/>
              <a:t>“</a:t>
            </a:r>
            <a:r>
              <a:rPr lang="en-US" sz="4000" i="1" dirty="0" err="1" smtClean="0"/>
              <a:t>Endeavouring</a:t>
            </a:r>
            <a:r>
              <a:rPr lang="en-US" sz="4000" i="1" dirty="0" smtClean="0"/>
              <a:t>  </a:t>
            </a:r>
            <a:r>
              <a:rPr lang="en-US" sz="4000" i="1" dirty="0" smtClean="0">
                <a:solidFill>
                  <a:srgbClr val="FFFF00"/>
                </a:solidFill>
              </a:rPr>
              <a:t>(making every effort) </a:t>
            </a:r>
            <a:r>
              <a:rPr lang="en-US" sz="4000" i="1" dirty="0" smtClean="0"/>
              <a:t>to keep the unity of the Spirit in the bond of peace.”</a:t>
            </a:r>
            <a:endParaRPr lang="en-US" sz="4000" i="1" dirty="0"/>
          </a:p>
        </p:txBody>
      </p:sp>
      <p:pic>
        <p:nvPicPr>
          <p:cNvPr id="88066" name="Picture 2" descr="http://b.vimeocdn.com/ts/248/565/248565036_640.jpg"/>
          <p:cNvPicPr>
            <a:picLocks noChangeAspect="1" noChangeArrowheads="1"/>
          </p:cNvPicPr>
          <p:nvPr/>
        </p:nvPicPr>
        <p:blipFill>
          <a:blip r:embed="rId2" cstate="print"/>
          <a:srcRect/>
          <a:stretch>
            <a:fillRect/>
          </a:stretch>
        </p:blipFill>
        <p:spPr bwMode="auto">
          <a:xfrm>
            <a:off x="1447800" y="3200400"/>
            <a:ext cx="6096000" cy="36576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http://www.hymnary.org/page/fetch/PsH/381/low/287"/>
          <p:cNvPicPr>
            <a:picLocks noChangeAspect="1" noChangeArrowheads="1"/>
          </p:cNvPicPr>
          <p:nvPr/>
        </p:nvPicPr>
        <p:blipFill>
          <a:blip r:embed="rId2" cstate="print">
            <a:lum bright="-10000" contrast="20000"/>
          </a:blip>
          <a:srcRect l="7339" r="4587" b="30789"/>
          <a:stretch>
            <a:fillRect/>
          </a:stretch>
        </p:blipFill>
        <p:spPr bwMode="auto">
          <a:xfrm>
            <a:off x="1295400" y="237066"/>
            <a:ext cx="6781800" cy="64050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381000"/>
            <a:ext cx="4876800" cy="6096000"/>
          </a:xfrm>
        </p:spPr>
        <p:txBody>
          <a:bodyPr>
            <a:normAutofit fontScale="90000"/>
          </a:bodyPr>
          <a:lstStyle/>
          <a:p>
            <a:r>
              <a:rPr lang="en-US" dirty="0" smtClean="0"/>
              <a:t>Have </a:t>
            </a:r>
            <a:r>
              <a:rPr lang="en-US" dirty="0" err="1" smtClean="0"/>
              <a:t>Thine</a:t>
            </a:r>
            <a:r>
              <a:rPr lang="en-US" dirty="0" smtClean="0"/>
              <a:t> own way, Lord! </a:t>
            </a:r>
            <a:br>
              <a:rPr lang="en-US" dirty="0" smtClean="0"/>
            </a:br>
            <a:r>
              <a:rPr lang="en-US" dirty="0" smtClean="0"/>
              <a:t>Have </a:t>
            </a:r>
            <a:r>
              <a:rPr lang="en-US" dirty="0" err="1" smtClean="0"/>
              <a:t>Thine</a:t>
            </a:r>
            <a:r>
              <a:rPr lang="en-US" dirty="0" smtClean="0"/>
              <a:t> own way!</a:t>
            </a:r>
            <a:br>
              <a:rPr lang="en-US" dirty="0" smtClean="0"/>
            </a:br>
            <a:r>
              <a:rPr lang="en-US" dirty="0" smtClean="0"/>
              <a:t>Thou art the Potter, I am the clay.</a:t>
            </a:r>
            <a:br>
              <a:rPr lang="en-US" dirty="0" smtClean="0"/>
            </a:br>
            <a:r>
              <a:rPr lang="en-US" dirty="0" smtClean="0"/>
              <a:t>Mold me and make me after Thy will,</a:t>
            </a:r>
            <a:br>
              <a:rPr lang="en-US" dirty="0" smtClean="0"/>
            </a:br>
            <a:r>
              <a:rPr lang="en-US" dirty="0" smtClean="0"/>
              <a:t>While I am waiting, yielded and still. </a:t>
            </a:r>
            <a:br>
              <a:rPr lang="en-US" dirty="0" smtClean="0"/>
            </a:br>
            <a:r>
              <a:rPr lang="en-US" dirty="0" smtClean="0"/>
              <a:t/>
            </a:r>
            <a:br>
              <a:rPr lang="en-US" dirty="0" smtClean="0"/>
            </a:br>
            <a:endParaRPr lang="en-US" dirty="0"/>
          </a:p>
        </p:txBody>
      </p:sp>
      <p:pic>
        <p:nvPicPr>
          <p:cNvPr id="55298" name="Picture 2" descr="https://encrypted-tbn3.gstatic.com/images?q=tbn:ANd9GcSQ0UsozJVNRDKKXB5x8AxHtsSM7JYIqiYGU151DnGX6dD2Mh8l"/>
          <p:cNvPicPr>
            <a:picLocks noChangeAspect="1" noChangeArrowheads="1"/>
          </p:cNvPicPr>
          <p:nvPr/>
        </p:nvPicPr>
        <p:blipFill>
          <a:blip r:embed="rId2" cstate="print"/>
          <a:srcRect/>
          <a:stretch>
            <a:fillRect/>
          </a:stretch>
        </p:blipFill>
        <p:spPr bwMode="auto">
          <a:xfrm>
            <a:off x="228600" y="1066800"/>
            <a:ext cx="3957359" cy="495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myottawa.ottawa.edu/ICS/icsfs/holy-spirit.jpg?target=1e279f30-33ce-4645-b8dc-27f73de2a9a3"/>
          <p:cNvPicPr>
            <a:picLocks noChangeAspect="1" noChangeArrowheads="1"/>
          </p:cNvPicPr>
          <p:nvPr/>
        </p:nvPicPr>
        <p:blipFill>
          <a:blip r:embed="rId2" cstate="print"/>
          <a:srcRect t="6107" r="17915"/>
          <a:stretch>
            <a:fillRect/>
          </a:stretch>
        </p:blipFill>
        <p:spPr bwMode="auto">
          <a:xfrm>
            <a:off x="4876800" y="0"/>
            <a:ext cx="4267200" cy="3124200"/>
          </a:xfrm>
          <a:prstGeom prst="rect">
            <a:avLst/>
          </a:prstGeom>
          <a:noFill/>
        </p:spPr>
      </p:pic>
      <p:sp>
        <p:nvSpPr>
          <p:cNvPr id="2" name="Title 1"/>
          <p:cNvSpPr>
            <a:spLocks noGrp="1"/>
          </p:cNvSpPr>
          <p:nvPr>
            <p:ph type="title"/>
          </p:nvPr>
        </p:nvSpPr>
        <p:spPr>
          <a:xfrm>
            <a:off x="0" y="381000"/>
            <a:ext cx="5715000" cy="6477000"/>
          </a:xfrm>
        </p:spPr>
        <p:txBody>
          <a:bodyPr>
            <a:normAutofit/>
          </a:bodyPr>
          <a:lstStyle/>
          <a:p>
            <a:r>
              <a:rPr lang="en-US" dirty="0" smtClean="0"/>
              <a:t>Have </a:t>
            </a:r>
            <a:r>
              <a:rPr lang="en-US" dirty="0" err="1" smtClean="0"/>
              <a:t>Thine</a:t>
            </a:r>
            <a:r>
              <a:rPr lang="en-US" dirty="0" smtClean="0"/>
              <a:t> own way, Lord! </a:t>
            </a:r>
            <a:br>
              <a:rPr lang="en-US" dirty="0" smtClean="0"/>
            </a:br>
            <a:r>
              <a:rPr lang="en-US" dirty="0" smtClean="0"/>
              <a:t>Have </a:t>
            </a:r>
            <a:r>
              <a:rPr lang="en-US" dirty="0" err="1" smtClean="0"/>
              <a:t>Thine</a:t>
            </a:r>
            <a:r>
              <a:rPr lang="en-US" dirty="0" smtClean="0"/>
              <a:t> own way!</a:t>
            </a:r>
            <a:br>
              <a:rPr lang="en-US" dirty="0" smtClean="0"/>
            </a:br>
            <a:r>
              <a:rPr lang="en-US" dirty="0" smtClean="0"/>
              <a:t>Hold o’er my being absolute sway!</a:t>
            </a:r>
            <a:br>
              <a:rPr lang="en-US" dirty="0" smtClean="0"/>
            </a:br>
            <a:r>
              <a:rPr lang="en-US" dirty="0" smtClean="0"/>
              <a:t>Fill with Thy Spirit till all shall see</a:t>
            </a:r>
            <a:br>
              <a:rPr lang="en-US" dirty="0" smtClean="0"/>
            </a:br>
            <a:r>
              <a:rPr lang="en-US" dirty="0" smtClean="0"/>
              <a:t>Christ only, always, living in me.</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christianpost.com/blog/full/14147/walking-in-the-spirit.jpg?w=640&amp;h=480"/>
          <p:cNvPicPr>
            <a:picLocks noChangeAspect="1" noChangeArrowheads="1"/>
          </p:cNvPicPr>
          <p:nvPr/>
        </p:nvPicPr>
        <p:blipFill>
          <a:blip r:embed="rId2" cstate="print"/>
          <a:srcRect/>
          <a:stretch>
            <a:fillRect/>
          </a:stretch>
        </p:blipFill>
        <p:spPr bwMode="auto">
          <a:xfrm>
            <a:off x="-114299" y="-85724"/>
            <a:ext cx="9258299" cy="694372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bmz6k5r32451.cloudfront.net/wp-content/uploads/Trinity1.png"/>
          <p:cNvPicPr>
            <a:picLocks noChangeAspect="1" noChangeArrowheads="1"/>
          </p:cNvPicPr>
          <p:nvPr/>
        </p:nvPicPr>
        <p:blipFill>
          <a:blip r:embed="rId2" cstate="print">
            <a:lum bright="-10000"/>
          </a:blip>
          <a:srcRect/>
          <a:stretch>
            <a:fillRect/>
          </a:stretch>
        </p:blipFill>
        <p:spPr bwMode="auto">
          <a:xfrm>
            <a:off x="1295400" y="-9525"/>
            <a:ext cx="6867525" cy="68675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http://shreveministries.org/cms/uploads/Products/product_538/HolySpirit.jpg"/>
          <p:cNvPicPr>
            <a:picLocks noChangeAspect="1" noChangeArrowheads="1"/>
          </p:cNvPicPr>
          <p:nvPr/>
        </p:nvPicPr>
        <p:blipFill>
          <a:blip r:embed="rId2" cstate="print">
            <a:lum contrast="30000"/>
          </a:blip>
          <a:srcRect t="8160" r="2392" b="23773"/>
          <a:stretch>
            <a:fillRect/>
          </a:stretch>
        </p:blipFill>
        <p:spPr bwMode="auto">
          <a:xfrm>
            <a:off x="1752600" y="1447800"/>
            <a:ext cx="6019800" cy="401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1214</TotalTime>
  <Words>1460</Words>
  <Application>Microsoft Office PowerPoint</Application>
  <PresentationFormat>On-screen Show (4:3)</PresentationFormat>
  <Paragraphs>121</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The Doctrine of the Holy Spirit  </vt:lpstr>
      <vt:lpstr>Slide 2</vt:lpstr>
      <vt:lpstr>In the New Testament alone there are some 261 passages which refer to the Holy Spirit. He is mentioned 56 times in the Gospels, 57 times in the book of Acts, 112 times in the Pauline epistles, and 36 times in the remaining New Testament.  Total = 522 </vt:lpstr>
      <vt:lpstr>Slide 4</vt:lpstr>
      <vt:lpstr>Because the Holy Spirit is Person you can have a personal relationship with him</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What is the Desire of the Holy Spirit for each and every Believer?</vt:lpstr>
      <vt:lpstr>I Cor. 6:19 “What? know ye not that your body is the temple of the Holy Ghost which is in you, which ye have of God, and ye are not your own?”</vt:lpstr>
      <vt:lpstr>Slide 22</vt:lpstr>
      <vt:lpstr>Slide 23</vt:lpstr>
      <vt:lpstr>Slide 24</vt:lpstr>
      <vt:lpstr>Slide 25</vt:lpstr>
      <vt:lpstr>Slide 26</vt:lpstr>
      <vt:lpstr>“Destroy”</vt:lpstr>
      <vt:lpstr>Slide 28</vt:lpstr>
      <vt:lpstr>Slide 29</vt:lpstr>
      <vt:lpstr>Slide 30</vt:lpstr>
      <vt:lpstr>Slide 31</vt:lpstr>
      <vt:lpstr>Slide 32</vt:lpstr>
      <vt:lpstr>Slide 33</vt:lpstr>
      <vt:lpstr>Slide 34</vt:lpstr>
      <vt:lpstr>All to Jesus I surrender, Make me, Savior, wholly Thine; Let me feel Thy Holy Spirit, Truly know that Thou art mine.  All to Jesus I surrender, Lord, I give myself to Thee; Fill me with Thy love and power, Let Thy blessing fall on me.   </vt:lpstr>
      <vt:lpstr>All to Jesus I surrender, Now I feel the sacred flame. Oh, the joy of full salvation! Glory, glory to His name!   I surrender all,  I surrender all. All to Thee, my blessed Savior, I surrender all.      </vt:lpstr>
      <vt:lpstr>Holy Spirit Desires to Fill us</vt:lpstr>
      <vt:lpstr>The Holy Spirit Desires to Sanctify us</vt:lpstr>
      <vt:lpstr>Slide 39</vt:lpstr>
      <vt:lpstr>Slide 40</vt:lpstr>
      <vt:lpstr>The Holy Spirit Desires to Lead us</vt:lpstr>
      <vt:lpstr>The Holy Spirit Desires to Teach us (give us spiritual perception)</vt:lpstr>
      <vt:lpstr>The Holy Spirit Desires to Convict us</vt:lpstr>
      <vt:lpstr>The Holy Spirit Desires to Comfort us</vt:lpstr>
      <vt:lpstr>Slide 45</vt:lpstr>
      <vt:lpstr>The Holy Spirit Desires to be our Helper</vt:lpstr>
      <vt:lpstr> John 16:7  “Nevertheless I tell you the truth; It is expedient for you that I go away: for if I go not away, the Comforter (Helper) will not come unto you; but if I depart, I will send him unto you.”</vt:lpstr>
      <vt:lpstr> Psalm 30:10  “Hear, O LORD, and have mercy upon me: LORD, be thou my helper.”</vt:lpstr>
      <vt:lpstr>Holy Spirit Desires to Guide (direct) us</vt:lpstr>
      <vt:lpstr>The Holy Spirit Desires to Prompt us</vt:lpstr>
      <vt:lpstr>The Holy Spirit Desires to  Empower us for Service </vt:lpstr>
      <vt:lpstr>Slide 52</vt:lpstr>
      <vt:lpstr>The Holy Spirit Desires to Conform  us to the Image of Christ</vt:lpstr>
      <vt:lpstr>Slide 54</vt:lpstr>
      <vt:lpstr>The Holy Spirit Desires to Transform us</vt:lpstr>
      <vt:lpstr>The Holy Spirit Desires to Bear His Fruit in and through us</vt:lpstr>
      <vt:lpstr>Slide 57</vt:lpstr>
      <vt:lpstr>The Holy Spirit Desires that  we use our Spiritual Gift</vt:lpstr>
      <vt:lpstr>I Timothy 4:14-15 “Neglect not the gift that is in thee, which was given thee…Meditate upon these things; give thyself wholly to them; that thy profiting  may appear to all.”</vt:lpstr>
      <vt:lpstr>The Holy Spirit Desires to  give us Boldness</vt:lpstr>
      <vt:lpstr>The Holy Spirit Desires to  Bear witness with our Spirit</vt:lpstr>
      <vt:lpstr>The Holy Spirit Desires to Cautions us</vt:lpstr>
      <vt:lpstr>The Holy Spirit Desires to Create with in us a Love for God and Others</vt:lpstr>
      <vt:lpstr>Slide 64</vt:lpstr>
      <vt:lpstr>The Holy Spirit Desires to Produce within us a Hunger for the Things  of God and His Word</vt:lpstr>
      <vt:lpstr>“That the righteousness of the law might be fulfilled in us, who walk not after the flesh, but after the Spirit. For they that are after the flesh do mind the things of the flesh; but they that are after the Spirit the things of the Spirit. For to be carnally minded is death; but to be spiritually minded is life and peace. Because the carnal mind is enmity against God: for it is not subject to the law of God, neither indeed can be. So then they that are in the flesh cannot please God. But ye are not in the flesh, but in the Spirit, if so be that the Spirit of God dwell in you. Now if any man have not the Spirit of Christ, he is none of his.” Romans 8:4-9</vt:lpstr>
      <vt:lpstr>The Holy Spirit Desires to  Inspire our Worship</vt:lpstr>
      <vt:lpstr>John 4:24  “God is a Spirit: and they that worship him must worship him in Spirit and in truth.”</vt:lpstr>
      <vt:lpstr>The Holy Spirit Desires to  Produce Unity in the Church</vt:lpstr>
      <vt:lpstr>Eph. 4:3  “Endeavouring  (making every effort) to keep the unity of the Spirit in the bond of peace.”</vt:lpstr>
      <vt:lpstr>Slide 71</vt:lpstr>
      <vt:lpstr>Have Thine own way, Lord!  Have Thine own way! Thou art the Potter, I am the clay. Mold me and make me after Thy will, While I am waiting, yielded and still.   </vt:lpstr>
      <vt:lpstr>Have Thine own way, Lord!  Have Thine own way! Hold o’er my being absolute sway! Fill with Thy Spirit till all shall see Christ only, always, living in me.</vt:lpstr>
      <vt:lpstr>Slide 74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Holy Spirit  </dc:title>
  <dc:creator>Pastor Daniel White</dc:creator>
  <cp:lastModifiedBy>Pastor Daniel White</cp:lastModifiedBy>
  <cp:revision>88</cp:revision>
  <dcterms:created xsi:type="dcterms:W3CDTF">2013-10-21T11:05:50Z</dcterms:created>
  <dcterms:modified xsi:type="dcterms:W3CDTF">2013-10-23T21:42:38Z</dcterms:modified>
</cp:coreProperties>
</file>