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260" r:id="rId5"/>
    <p:sldId id="261" r:id="rId6"/>
    <p:sldId id="262" r:id="rId7"/>
    <p:sldId id="279" r:id="rId8"/>
    <p:sldId id="264" r:id="rId9"/>
    <p:sldId id="265" r:id="rId10"/>
    <p:sldId id="274" r:id="rId11"/>
    <p:sldId id="273" r:id="rId12"/>
    <p:sldId id="266" r:id="rId13"/>
    <p:sldId id="277" r:id="rId14"/>
    <p:sldId id="276" r:id="rId15"/>
    <p:sldId id="267" r:id="rId16"/>
    <p:sldId id="275" r:id="rId17"/>
    <p:sldId id="268" r:id="rId18"/>
    <p:sldId id="269" r:id="rId19"/>
    <p:sldId id="272" r:id="rId20"/>
    <p:sldId id="270" r:id="rId21"/>
    <p:sldId id="271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4" autoAdjust="0"/>
    <p:restoredTop sz="94698" autoAdjust="0"/>
  </p:normalViewPr>
  <p:slideViewPr>
    <p:cSldViewPr>
      <p:cViewPr varScale="1">
        <p:scale>
          <a:sx n="81" d="100"/>
          <a:sy n="81" d="100"/>
        </p:scale>
        <p:origin x="-948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2BF12-45A5-4848-8527-567F7602E80B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4FAAE-8100-4518-8704-CC1004C10C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A4FAAE-8100-4518-8704-CC1004C10CC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7228-CFA6-4068-A451-142B13856B61}" type="datetimeFigureOut">
              <a:rPr lang="en-US" smtClean="0"/>
              <a:pPr/>
              <a:t>1/13/2011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0D14F-D623-4C85-A5F7-70F1D2079CE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296400" cy="1523999"/>
          </a:xfrm>
        </p:spPr>
        <p:txBody>
          <a:bodyPr>
            <a:noAutofit/>
          </a:bodyPr>
          <a:lstStyle/>
          <a:p>
            <a:r>
              <a:rPr lang="en-US" sz="52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Getting Anger Out of Your Home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62200"/>
            <a:ext cx="7086600" cy="4191000"/>
          </a:xfrm>
        </p:spPr>
        <p:txBody>
          <a:bodyPr>
            <a:normAutofit/>
          </a:bodyPr>
          <a:lstStyle/>
          <a:p>
            <a:pPr algn="l">
              <a:buFont typeface="Wingdings"/>
              <a:buChar char="Ø"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Psalms 37:8</a:t>
            </a:r>
          </a:p>
          <a:p>
            <a:pPr algn="l">
              <a:buFont typeface="Wingdings"/>
              <a:buChar char="Ø"/>
            </a:pPr>
            <a:r>
              <a:rPr lang="en-US" sz="40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22:24-25</a:t>
            </a:r>
          </a:p>
          <a:p>
            <a:pPr algn="l">
              <a:buFont typeface="Wingdings"/>
              <a:buChar char="Ø"/>
            </a:pPr>
            <a:r>
              <a:rPr lang="en-US" sz="40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4:31</a:t>
            </a:r>
          </a:p>
          <a:p>
            <a:pPr algn="l">
              <a:buFont typeface="Wingdings"/>
              <a:buChar char="Ø"/>
            </a:pPr>
            <a:r>
              <a:rPr lang="en-US" sz="40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1:20</a:t>
            </a:r>
          </a:p>
          <a:p>
            <a:pPr algn="l">
              <a:buFont typeface="Wingdings"/>
              <a:buChar char="Ø"/>
            </a:pPr>
            <a:endParaRPr lang="en-US" sz="4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6637">
            <a:off x="4067131" y="1474359"/>
            <a:ext cx="2114277" cy="140185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 rot="21029815">
            <a:off x="3833165" y="4616917"/>
            <a:ext cx="2530208" cy="1683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lum contrast="10000"/>
          </a:blip>
          <a:srcRect/>
          <a:stretch>
            <a:fillRect/>
          </a:stretch>
        </p:blipFill>
        <p:spPr bwMode="auto">
          <a:xfrm rot="660128">
            <a:off x="6800245" y="4438045"/>
            <a:ext cx="1981200" cy="1981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lum bright="-20000"/>
          </a:blip>
          <a:srcRect/>
          <a:stretch>
            <a:fillRect/>
          </a:stretch>
        </p:blipFill>
        <p:spPr bwMode="auto">
          <a:xfrm>
            <a:off x="6019800" y="2362200"/>
            <a:ext cx="2184516" cy="176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152400"/>
            <a:ext cx="95250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990600" y="228600"/>
            <a:ext cx="7315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Steps to Conquer Anger</a:t>
            </a:r>
            <a:endParaRPr lang="en-US" sz="54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 r="1449" b="18644"/>
          <a:stretch>
            <a:fillRect/>
          </a:stretch>
        </p:blipFill>
        <p:spPr bwMode="auto">
          <a:xfrm>
            <a:off x="1676400" y="1447800"/>
            <a:ext cx="6096000" cy="5020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228600" y="-381000"/>
            <a:ext cx="9601200" cy="76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52400"/>
            <a:ext cx="4495800" cy="6705600"/>
          </a:xfrm>
        </p:spPr>
        <p:txBody>
          <a:bodyPr>
            <a:noAutofit/>
          </a:bodyPr>
          <a:lstStyle/>
          <a:p>
            <a:pPr hangingPunct="0"/>
            <a:r>
              <a:rPr lang="en-US" sz="27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ACCEPT RESPONSIBILITY FOR YOUR ANGER  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3:8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 your anger through your victim’s eyes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5:15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View anger as unresolved guilt from the past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4:26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 quickly to correct past offenses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5:23-25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acknowledge anger of forefathers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Exodus 20:5</a:t>
            </a:r>
          </a:p>
          <a:p>
            <a:pPr hangingPunct="0"/>
            <a:endParaRPr lang="en-US" sz="27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27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95800" y="304800"/>
            <a:ext cx="4648200" cy="6553200"/>
          </a:xfrm>
        </p:spPr>
        <p:txBody>
          <a:bodyPr>
            <a:noAutofit/>
          </a:bodyPr>
          <a:lstStyle/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Regain ground given over to Satan in the area of anger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4:24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fully forgive your offenders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18:21-35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Realize benefits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8:28-30</a:t>
            </a:r>
          </a:p>
          <a:p>
            <a:pPr hangingPunct="0"/>
            <a:r>
              <a:rPr lang="en-US" sz="2700" b="1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establish daily accountability</a:t>
            </a:r>
            <a:r>
              <a:rPr lang="en-US" sz="27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sz="27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Proverbs 27:17</a:t>
            </a:r>
          </a:p>
          <a:p>
            <a:pPr hangingPunct="0"/>
            <a:r>
              <a:rPr lang="en-US" sz="2700" b="1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personal rights</a:t>
            </a:r>
            <a:r>
              <a:rPr lang="en-US" sz="27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  </a:t>
            </a:r>
            <a:r>
              <a:rPr lang="en-US" sz="27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6:19-20</a:t>
            </a:r>
          </a:p>
          <a:p>
            <a:endParaRPr lang="en-US" sz="27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7200" y="-228600"/>
            <a:ext cx="9906000" cy="739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Anger Indicates </a:t>
            </a:r>
            <a:b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that there is some </a:t>
            </a:r>
            <a:r>
              <a:rPr lang="en-US" sz="6000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right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n-US" sz="6000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expectation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or </a:t>
            </a:r>
            <a:r>
              <a:rPr lang="en-US" sz="6000" u="sng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possession</a:t>
            </a:r>
            <a:r>
              <a:rPr lang="en-US" sz="6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that you have not yet yielded to God.</a:t>
            </a:r>
            <a:endParaRPr lang="en-US" sz="6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6" name="Picture 2" descr="C:\Users\Ptr. Daniel White\Desktop\Bible pictures\Prophecy pictures\prophecy pictures\revelation\a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62000"/>
            <a:ext cx="8534400" cy="5555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-304800" y="-304800"/>
            <a:ext cx="9753600" cy="7315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11762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RESPONDING WRONGLY TO SOURCES OF IRRITATION</a:t>
            </a:r>
            <a:endParaRPr lang="en-US" sz="5400" b="1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 rot="20272053">
            <a:off x="315756" y="5326329"/>
            <a:ext cx="1848524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>
            <a:lum bright="-20000"/>
          </a:blip>
          <a:srcRect/>
          <a:stretch>
            <a:fillRect/>
          </a:stretch>
        </p:blipFill>
        <p:spPr bwMode="auto">
          <a:xfrm rot="1063122">
            <a:off x="7470082" y="3854246"/>
            <a:ext cx="2000250" cy="1329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28600"/>
            <a:ext cx="1295400" cy="1948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6" cstate="print">
            <a:lum bright="-10000"/>
          </a:blip>
          <a:srcRect/>
          <a:stretch>
            <a:fillRect/>
          </a:stretch>
        </p:blipFill>
        <p:spPr bwMode="auto">
          <a:xfrm rot="524925">
            <a:off x="3511692" y="3867234"/>
            <a:ext cx="1848524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727649">
            <a:off x="3761865" y="-43957"/>
            <a:ext cx="1228725" cy="184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378008">
            <a:off x="7674166" y="85595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039033">
            <a:off x="5343393" y="519849"/>
            <a:ext cx="1807630" cy="1201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705600" y="5334000"/>
            <a:ext cx="1924050" cy="1278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287019">
            <a:off x="-51142" y="3895471"/>
            <a:ext cx="1829583" cy="1216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0212332">
            <a:off x="1617450" y="470981"/>
            <a:ext cx="1877529" cy="1248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589729">
            <a:off x="2807789" y="5361804"/>
            <a:ext cx="1881322" cy="125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5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209800" y="3810000"/>
            <a:ext cx="10763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6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798073">
            <a:off x="4981088" y="5591047"/>
            <a:ext cx="1619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7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20874543">
            <a:off x="5581165" y="4120049"/>
            <a:ext cx="16192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81000" y="-457200"/>
            <a:ext cx="9677400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533400" y="5191163"/>
            <a:ext cx="3200400" cy="156966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isometricOffAxis1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Hold it in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(Bitterness) Hebrews 12:15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 rot="1176788">
            <a:off x="3192427" y="3796102"/>
            <a:ext cx="3167377" cy="1077218"/>
          </a:xfrm>
          <a:prstGeom prst="rect">
            <a:avLst/>
          </a:prstGeom>
          <a:solidFill>
            <a:schemeClr val="accent5">
              <a:lumMod val="5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RelaxedModerately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Blame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Others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(Genesis 3:12-13)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895600" y="1973538"/>
            <a:ext cx="3657600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Righ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Defend Self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(Romans 14:10-12)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04800"/>
            <a:ext cx="3190875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324600" y="554584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normalizeH="0" baseline="0" dirty="0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ea typeface="Times New Roman" pitchFamily="18" charset="0"/>
                <a:cs typeface="Arial" pitchFamily="34" charset="0"/>
              </a:rPr>
              <a:t>God’s Grace</a:t>
            </a:r>
            <a:endParaRPr kumimoji="0" lang="en-US" sz="3600" b="1" i="0" u="none" strike="noStrike" normalizeH="0" baseline="0" dirty="0" smtClean="0">
              <a:ln w="50800"/>
              <a:solidFill>
                <a:schemeClr val="bg1">
                  <a:shade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876800" y="5334000"/>
            <a:ext cx="1201271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 r="20833"/>
          <a:stretch>
            <a:fillRect/>
          </a:stretch>
        </p:blipFill>
        <p:spPr bwMode="auto">
          <a:xfrm>
            <a:off x="7543800" y="2971800"/>
            <a:ext cx="1387475" cy="1752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838201" y="345888"/>
            <a:ext cx="4191000" cy="1077218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scene3d>
            <a:camera prst="perspectiveFront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Resisting God’s Grace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Times New Roman" pitchFamily="18" charset="0"/>
                <a:cs typeface="Arial" pitchFamily="34" charset="0"/>
              </a:rPr>
              <a:t>  (James 4:6-10)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 rot="1322176">
            <a:off x="1358362" y="188401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 rot="5400000">
            <a:off x="5504688" y="438912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 rot="18495679">
            <a:off x="6616459" y="4728400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 rot="17986450">
            <a:off x="6703437" y="2859654"/>
            <a:ext cx="484632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6200000">
            <a:off x="4055254" y="5622146"/>
            <a:ext cx="487900" cy="978408"/>
          </a:xfrm>
          <a:prstGeom prst="down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6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7309806" y="5562600"/>
            <a:ext cx="1777480" cy="1295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7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" y="3276600"/>
            <a:ext cx="2100558" cy="139625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0" grpId="0" animBg="1"/>
      <p:bldP spid="9221" grpId="0" animBg="1"/>
      <p:bldP spid="13" grpId="0" animBg="1"/>
      <p:bldP spid="16" grpId="0" animBg="1"/>
      <p:bldP spid="18" grpId="0" animBg="1"/>
      <p:bldP spid="19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tr. Daniel White\Desktop\Bible pictures\Bible pictures Old Testament\Sacrifices\Man in front of altar C-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8013" y="0"/>
            <a:ext cx="5995987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 flipH="1">
            <a:off x="-228600" y="-228600"/>
            <a:ext cx="3657599" cy="7543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685800"/>
            <a:ext cx="3200400" cy="54403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6000" i="1" dirty="0" smtClean="0">
                <a:solidFill>
                  <a:srgbClr val="FFFF00"/>
                </a:solidFill>
              </a:rPr>
              <a:t>A prayer for yielding personal rights</a:t>
            </a:r>
            <a:endParaRPr lang="en-US" sz="60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33400" y="-228600"/>
            <a:ext cx="10363200" cy="8229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09600" y="-381000"/>
            <a:ext cx="10058400" cy="76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934200"/>
          </a:xfrm>
        </p:spPr>
        <p:txBody>
          <a:bodyPr/>
          <a:lstStyle/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Gracious Heavenly Father, I love you and want to live my live for you today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Galatians 2:20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  Please allow me to pray in the Spirit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8:26-27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because you know what I will face today and where to emphasize my prayers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6:18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pPr hangingPunct="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 choose today to die to self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9:23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to put off concerning the former life-style of the old man, which is corrupt according to the deceitful lust; and to be renewed in the spirit of my mind; and to put on the new man, which after God is created in righteousness and true holiness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4:22-34.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52400" y="-228600"/>
            <a:ext cx="9525000" cy="739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991600" cy="6705600"/>
          </a:xfrm>
        </p:spPr>
        <p:txBody>
          <a:bodyPr>
            <a:normAutofit lnSpcReduction="10000"/>
          </a:bodyPr>
          <a:lstStyle/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I choose to do this because I know that refusal to die to self gives Satan ground in my life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4:27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 </a:t>
            </a:r>
            <a:r>
              <a:rPr lang="en-US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herefore I reckon myself to be dead indeed unto sin, but alive unto God through Jesus Christ my Lord.  I choose not to allow sin to reign in my mortal body, that I should obey it in the lust thereof.  I yield the members of my body as instruments of righteousness unto God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6:11-13.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Fill me with your Holy Spirit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5:18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and please give me the grace I need this day to live in such a way that my life will glorify you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Philippians 2:12-14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533400" y="-228600"/>
            <a:ext cx="9982200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982864"/>
            <a:ext cx="8763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 now yield you my hands, feet, eyes, ears, mouth, mind, will, emotions, spirit, soul, and body.  I surrender my life to you as a living sacrifice for your service today.   </a:t>
            </a:r>
            <a:b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en-US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Romans 6:11-18;  12:1-2;                     II Corinthians 6:14-7:1;                         I Thessalonians 4:1-8</a:t>
            </a:r>
            <a:endParaRPr kumimoji="0" lang="en-US" sz="4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 r="-526" b="14045"/>
          <a:stretch>
            <a:fillRect/>
          </a:stretch>
        </p:blipFill>
        <p:spPr bwMode="auto">
          <a:xfrm>
            <a:off x="0" y="685800"/>
            <a:ext cx="8856008" cy="567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381000"/>
            <a:ext cx="4457700" cy="49434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Definition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of Anger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257800"/>
          </a:xfrm>
        </p:spPr>
        <p:txBody>
          <a:bodyPr>
            <a:norm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(Old Testament)  -  To blow hard in the nostrils, indignation, to be warm,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fume.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Greek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(New Testament)  - V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iolent passion, indignation, vengeance,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to take revenge,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strong </a:t>
            </a: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feeling excited by a real or supposed injury or offense.</a:t>
            </a:r>
          </a:p>
          <a:p>
            <a:pPr hangingPunct="0">
              <a:buNone/>
            </a:pPr>
            <a:r>
              <a:rPr lang="en-US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</a:t>
            </a:r>
            <a:r>
              <a:rPr lang="en-US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NOTE: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Vines </a:t>
            </a:r>
            <a:r>
              <a:rPr lang="en-US" u="sng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Expository Dictionary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-  Wrath (</a:t>
            </a:r>
            <a:r>
              <a:rPr lang="en-US" b="1" cap="small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thumos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 is distinguished from Anger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b="1" cap="small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orge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 in this respect  -  </a:t>
            </a:r>
            <a:r>
              <a:rPr lang="en-US" b="1" cap="small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thumos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is an outburst of wrath which comes from the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inward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indignation of </a:t>
            </a:r>
            <a:r>
              <a:rPr lang="en-US" b="1" cap="small" dirty="0" err="1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orge</a:t>
            </a:r>
            <a:r>
              <a:rPr lang="en-US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(anger).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0" y="1066800"/>
            <a:ext cx="1752600" cy="15361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 t="10205" r="7192"/>
          <a:stretch>
            <a:fillRect/>
          </a:stretch>
        </p:blipFill>
        <p:spPr bwMode="auto">
          <a:xfrm>
            <a:off x="4800600" y="4343400"/>
            <a:ext cx="3657600" cy="2362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2590800"/>
            <a:ext cx="1838325" cy="1838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H="1">
            <a:off x="-457200" y="-381000"/>
            <a:ext cx="9829799" cy="777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Autofit/>
          </a:bodyPr>
          <a:lstStyle/>
          <a:p>
            <a:r>
              <a:rPr lang="en-US" sz="48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yield my rights to:</a:t>
            </a:r>
            <a:r>
              <a:rPr lang="en-US" sz="4800" dirty="0" smtClean="0">
                <a:solidFill>
                  <a:srgbClr val="FFFF00"/>
                </a:solidFill>
              </a:rPr>
              <a:t/>
            </a:r>
            <a:br>
              <a:rPr lang="en-US" sz="4800" dirty="0" smtClean="0">
                <a:solidFill>
                  <a:srgbClr val="FFFF00"/>
                </a:solidFill>
              </a:rPr>
            </a:b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3000"/>
            <a:ext cx="4495800" cy="5715000"/>
          </a:xfrm>
        </p:spPr>
        <p:txBody>
          <a:bodyPr>
            <a:noAutofit/>
          </a:bodyPr>
          <a:lstStyle/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APPRECIATED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17:11-19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RIGHT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I Cor. 6:7-8;             II Peter 2:19-20; 3:14,17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HEARD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I Peter 2:23; 3:1-10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NURSE MY HURTS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Matthew 18:21-22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PRIVACY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9:12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LEISURE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6:30-33</a:t>
            </a:r>
          </a:p>
          <a:p>
            <a:endParaRPr lang="en-US" sz="3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495800" cy="6019800"/>
          </a:xfrm>
        </p:spPr>
        <p:txBody>
          <a:bodyPr>
            <a:noAutofit/>
          </a:bodyPr>
          <a:lstStyle/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DEFEND MYSELF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23:9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NEEDED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Timothy 4:16-17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GOOD HEALTH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11:23-28; 12:7-10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SECURITY  -    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Cor. 9:16-18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 SCHEDULE  -                 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Thessalonians 2:18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FRIENDS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Psalms 38:11; 41:9; Proverbs 18:24</a:t>
            </a:r>
          </a:p>
          <a:p>
            <a:endParaRPr lang="en-US" sz="3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-457200"/>
            <a:ext cx="9601200" cy="7848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876800" cy="6858000"/>
          </a:xfrm>
        </p:spPr>
        <p:txBody>
          <a:bodyPr>
            <a:noAutofit/>
          </a:bodyPr>
          <a:lstStyle/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SUCCESS IN MINISTRY  -    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II Corinthians 4:7-11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FORGIVEN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Matthew 6:12; 5:23-26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UNDERSTOOD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8:14-21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ACCEPTED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John 1:11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PLEASURE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-  Philippians 2:3-4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INDEPENDENCE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I Cor. 6:19-20; Heb. 10:24-25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RESPECTED  -                  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Cor. 12:11-16</a:t>
            </a:r>
          </a:p>
          <a:p>
            <a:endParaRPr lang="en-US" sz="3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0"/>
            <a:ext cx="4343400" cy="6858000"/>
          </a:xfrm>
        </p:spPr>
        <p:txBody>
          <a:bodyPr>
            <a:normAutofit/>
          </a:bodyPr>
          <a:lstStyle/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 FUTURE PLANS  -       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Tim. 4:6; Heb.      11:36-40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THINGS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Matthew 6:21; Luke 12:31-34</a:t>
            </a:r>
            <a:r>
              <a:rPr lang="en-US" sz="3000" i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      II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Pet. 3:10-14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MY EXPECTATIONS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Psalms 62:5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CONTROL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Mark 8:33; Ephesians 5:18</a:t>
            </a:r>
          </a:p>
          <a:p>
            <a:pPr hangingPunct="0"/>
            <a:r>
              <a:rPr lang="en-US" sz="3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REPUTATION  -  </a:t>
            </a:r>
            <a:r>
              <a:rPr lang="en-US" sz="3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Philippians 2:7</a:t>
            </a:r>
          </a:p>
          <a:p>
            <a:endParaRPr lang="en-US" sz="3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28600" y="-304800"/>
            <a:ext cx="9677400" cy="7391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0418" name="Picture 2" descr="c:\Users\Ptr. Daniel White\Desktop\Bible pictures\Bible pictures Old Testament\Job\Job offering sacrifice.jpg"/>
          <p:cNvPicPr>
            <a:picLocks noChangeAspect="1" noChangeArrowheads="1"/>
          </p:cNvPicPr>
          <p:nvPr/>
        </p:nvPicPr>
        <p:blipFill>
          <a:blip r:embed="rId3" cstate="print">
            <a:lum bright="-10000"/>
          </a:blip>
          <a:srcRect/>
          <a:stretch>
            <a:fillRect/>
          </a:stretch>
        </p:blipFill>
        <p:spPr bwMode="auto">
          <a:xfrm>
            <a:off x="-304800" y="-381000"/>
            <a:ext cx="9982200" cy="76962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0" y="-304800"/>
            <a:ext cx="5943600" cy="1447800"/>
          </a:xfrm>
          <a:ln>
            <a:noFill/>
          </a:ln>
        </p:spPr>
        <p:txBody>
          <a:bodyPr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b="1" i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Romans 12:1-2</a:t>
            </a:r>
            <a:endParaRPr lang="en-US" b="1" i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C:\Users\Ptr. Daniel White\Desktop\Bible pictures\Praying\Nathan1.5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30000"/>
          </a:blip>
          <a:srcRect t="30172" r="2299"/>
          <a:stretch>
            <a:fillRect/>
          </a:stretch>
        </p:blipFill>
        <p:spPr bwMode="auto">
          <a:xfrm flipH="1">
            <a:off x="-152400" y="838200"/>
            <a:ext cx="4114800" cy="42116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>
            <a:no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Recognize the Symptoms of Anger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IMPATIENCE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RAISING VOICE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ANGRY LOOK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SILENCE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HARSHNESS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NAME CALLLING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VIOLENCE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FLUSHED FACE </a:t>
            </a:r>
          </a:p>
          <a:p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SARCASM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>
            <a:normAutofit fontScale="70000" lnSpcReduction="20000"/>
          </a:bodyPr>
          <a:lstStyle/>
          <a:p>
            <a:pPr hangingPunct="0"/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CURSING</a:t>
            </a:r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THREATENING</a:t>
            </a:r>
            <a:endParaRPr lang="en-US" sz="51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DILATED </a:t>
            </a:r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PUPILS</a:t>
            </a:r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SCOWL</a:t>
            </a:r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hangingPunct="0"/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MOCKING</a:t>
            </a:r>
            <a:endParaRPr lang="en-US" sz="51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RIDICULE</a:t>
            </a:r>
            <a:endParaRPr lang="en-US" sz="51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TIGHT </a:t>
            </a:r>
            <a:r>
              <a:rPr lang="en-US" sz="51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JAW</a:t>
            </a:r>
            <a:endParaRPr lang="en-US" sz="51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51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REJECTION</a:t>
            </a:r>
          </a:p>
          <a:p>
            <a:pPr hangingPunct="0"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7" dur="1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2" dur="1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4800" y="-304800"/>
            <a:ext cx="9677400" cy="7315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Overcoming </a:t>
            </a:r>
            <a:r>
              <a:rPr lang="en-US" cap="all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nger 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by </a:t>
            </a: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Yielding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Rights </a:t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9144000" cy="495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Jesus Christ is our example concerning personal rights and how to yield those rights.</a:t>
            </a: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429000"/>
            <a:ext cx="3962400" cy="273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57887"/>
            <a:ext cx="4095750" cy="2679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04800" y="-228600"/>
            <a:ext cx="9753600" cy="7086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6858000" cy="6705600"/>
          </a:xfrm>
        </p:spPr>
        <p:txBody>
          <a:bodyPr>
            <a:noAutofit/>
          </a:bodyPr>
          <a:lstStyle/>
          <a:p>
            <a:pPr hangingPunct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are to follow Christ’s example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Peter 2:21-23</a:t>
            </a:r>
          </a:p>
          <a:p>
            <a:pPr hangingPunct="0"/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>
              <a:buNone/>
            </a:pPr>
            <a:endParaRPr lang="en-US" sz="36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hangingPunct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are to have Christ’s attitude  - 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Philippians 2:5-8</a:t>
            </a:r>
          </a:p>
          <a:p>
            <a:pPr>
              <a:buNone/>
            </a:pPr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495800"/>
            <a:ext cx="3152775" cy="218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lum bright="-10000"/>
          </a:blip>
          <a:srcRect/>
          <a:stretch>
            <a:fillRect/>
          </a:stretch>
        </p:blipFill>
        <p:spPr bwMode="auto">
          <a:xfrm>
            <a:off x="4114799" y="914400"/>
            <a:ext cx="4458011" cy="29639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839200" cy="6858000"/>
          </a:xfrm>
        </p:spPr>
        <p:txBody>
          <a:bodyPr>
            <a:norm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yielded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right to </a:t>
            </a:r>
            <a:r>
              <a:rPr lang="en-US" u="sng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ealth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2:9;  Revelation 21:10-11, 18-19, 23;  22:1-2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yielded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right to a Good Reputation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Mark 3:1-6;  Luke, 7:38-50, John 1:46;  8:41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yielded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right to be </a:t>
            </a:r>
            <a:r>
              <a:rPr lang="en-US" u="sng" cap="all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erved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John 13:3-5,  12-15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yielded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right to Physical Comforts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Matthew 8:20;  Mark 1:32-35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 yielded </a:t>
            </a:r>
            <a:r>
              <a:rPr lang="en-US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His right to make His own Decisions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John 6:38;  Luke 22:42  “. . .  I came. . .  not to do my own will, but the will of Him that sent me . . .  not my will, but </a:t>
            </a:r>
            <a:r>
              <a:rPr lang="en-US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thine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 done. . .”</a:t>
            </a: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609600" y="-304800"/>
            <a:ext cx="10287000" cy="7620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33400" y="0"/>
            <a:ext cx="4699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 b="4770"/>
          <a:stretch>
            <a:fillRect/>
          </a:stretch>
        </p:blipFill>
        <p:spPr bwMode="auto">
          <a:xfrm>
            <a:off x="-609600" y="5257800"/>
            <a:ext cx="4286426" cy="188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0"/>
            <a:ext cx="6096000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 b="3226"/>
          <a:stretch>
            <a:fillRect/>
          </a:stretch>
        </p:blipFill>
        <p:spPr bwMode="auto">
          <a:xfrm>
            <a:off x="-914400" y="3124200"/>
            <a:ext cx="48006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C:\Users\Ptr. Daniel White\Documents\Unzipped\Passion_Of_Christ_Pictures\File_PassionMovie_PutOnCross.jpg"/>
          <p:cNvPicPr>
            <a:picLocks noChangeAspect="1" noChangeArrowheads="1"/>
          </p:cNvPicPr>
          <p:nvPr/>
        </p:nvPicPr>
        <p:blipFill>
          <a:blip r:embed="rId8" cstate="print"/>
          <a:srcRect t="2174" r="-1013" b="6522"/>
          <a:stretch>
            <a:fillRect/>
          </a:stretch>
        </p:blipFill>
        <p:spPr bwMode="auto">
          <a:xfrm>
            <a:off x="5791200" y="2286000"/>
            <a:ext cx="3886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8" name="Picture 12" descr="C:\Users\Ptr. Daniel White\Documents\Unzipped\Passion_Of_Christ_Pictures\NewSet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6600" y="5486400"/>
            <a:ext cx="2929659" cy="1517650"/>
          </a:xfrm>
          <a:prstGeom prst="rect">
            <a:avLst/>
          </a:prstGeom>
          <a:noFill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 cstate="print"/>
          <a:srcRect t="9541" r="33750"/>
          <a:stretch>
            <a:fillRect/>
          </a:stretch>
        </p:blipFill>
        <p:spPr bwMode="auto">
          <a:xfrm>
            <a:off x="5486400" y="4648200"/>
            <a:ext cx="4038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743200" y="609600"/>
            <a:ext cx="3542732" cy="55149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Transferring Ownership of all we have to the Lordship of Jesus Christ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>
            <a:normAutofit/>
          </a:bodyPr>
          <a:lstStyle/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Christ’s ownership of His entire creation  -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1:16-17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God’s ownership over our lives 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                                   I Corinthians 6:19-20</a:t>
            </a:r>
          </a:p>
          <a:p>
            <a:pPr hangingPunct="0"/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 fundamental truth of Scripture is the principle of Stewardship  - 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4:1-2</a:t>
            </a:r>
          </a:p>
          <a:p>
            <a:pPr hangingPunc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&gt; A steward is one who manages the property of another</a:t>
            </a:r>
          </a:p>
          <a:p>
            <a:pPr hangingPunct="0">
              <a:buNone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&gt; As God’s stewards we own nothing  -  He Does!!!</a:t>
            </a: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r. Daniel White\Desktop\Bible pictures\Bible pictures Old Testament\Job\His friends\Job w friends 29-531.jpg"/>
          <p:cNvPicPr>
            <a:picLocks noChangeAspect="1" noChangeArrowheads="1"/>
          </p:cNvPicPr>
          <p:nvPr/>
        </p:nvPicPr>
        <p:blipFill>
          <a:blip r:embed="rId3" cstate="print">
            <a:lum bright="-20000" contrast="10000"/>
          </a:blip>
          <a:srcRect/>
          <a:stretch>
            <a:fillRect/>
          </a:stretch>
        </p:blipFill>
        <p:spPr bwMode="auto">
          <a:xfrm>
            <a:off x="-457200" y="-381000"/>
            <a:ext cx="9601200" cy="7239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44762"/>
          </a:xfrm>
          <a:solidFill>
            <a:schemeClr val="tx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/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The proper view of the Christian Life is that which Job had</a:t>
            </a:r>
            <a:br>
              <a:rPr lang="en-US" b="1" dirty="0" smtClean="0">
                <a:solidFill>
                  <a:schemeClr val="bg1"/>
                </a:solidFill>
              </a:rPr>
            </a:br>
            <a:r>
              <a:rPr lang="en-US" b="1" i="1" dirty="0" smtClean="0">
                <a:solidFill>
                  <a:schemeClr val="bg1"/>
                </a:solidFill>
              </a:rPr>
              <a:t> (Job 1:20-22)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124200"/>
            <a:ext cx="9144000" cy="353943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/>
              <a:t>“Then Job arose, and rent his mantle, and shaved his head, and fell down upon the ground, and worshipped. And said, Naked came I out of my mother's womb, and naked shall I return thither: the LORD gave, and the LORD hath taken away; blessed be the name of the LORD. In all this Job sinned not, nor charged God foolishly.”</a:t>
            </a:r>
            <a:endParaRPr lang="en-US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987</Words>
  <Application>Microsoft Office PowerPoint</Application>
  <PresentationFormat>On-screen Show (4:3)</PresentationFormat>
  <Paragraphs>126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Getting Anger Out of Your Home</vt:lpstr>
      <vt:lpstr>The Definition of Anger  </vt:lpstr>
      <vt:lpstr>Recognize the Symptoms of Anger</vt:lpstr>
      <vt:lpstr>Overcoming anger by  Yielding Personal Rights  </vt:lpstr>
      <vt:lpstr>Slide 5</vt:lpstr>
      <vt:lpstr>Slide 6</vt:lpstr>
      <vt:lpstr>Slide 7</vt:lpstr>
      <vt:lpstr>Transferring Ownership of all we have to the Lordship of Jesus Christ </vt:lpstr>
      <vt:lpstr> The proper view of the Christian Life is that which Job had  (Job 1:20-22) </vt:lpstr>
      <vt:lpstr>Slide 10</vt:lpstr>
      <vt:lpstr>Slide 11</vt:lpstr>
      <vt:lpstr>Anger Indicates  that there is some right, expectation or possession that you have not yet yielded to God.</vt:lpstr>
      <vt:lpstr>RESPONDING WRONGLY TO SOURCES OF IRRITATION</vt:lpstr>
      <vt:lpstr>Slide 14</vt:lpstr>
      <vt:lpstr>Slide 15</vt:lpstr>
      <vt:lpstr>Slide 16</vt:lpstr>
      <vt:lpstr>Slide 17</vt:lpstr>
      <vt:lpstr>Slide 18</vt:lpstr>
      <vt:lpstr>Slide 19</vt:lpstr>
      <vt:lpstr>I yield my rights to: </vt:lpstr>
      <vt:lpstr>Slide 21</vt:lpstr>
      <vt:lpstr>Romans 12:1-2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Anger Out of Your Home</dc:title>
  <dc:creator>Ptr. Daniel White</dc:creator>
  <cp:lastModifiedBy>Ptr. Daniel White</cp:lastModifiedBy>
  <cp:revision>22</cp:revision>
  <dcterms:created xsi:type="dcterms:W3CDTF">2010-09-03T22:17:08Z</dcterms:created>
  <dcterms:modified xsi:type="dcterms:W3CDTF">2011-01-13T17:07:48Z</dcterms:modified>
</cp:coreProperties>
</file>