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6A7C3-3032-4F53-A1E2-454CC562C6C5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90512-6752-4A88-BBB4-60C3E8444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0512-6752-4A88-BBB4-60C3E844440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0512-6752-4A88-BBB4-60C3E84444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0512-6752-4A88-BBB4-60C3E844440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0512-6752-4A88-BBB4-60C3E844440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0512-6752-4A88-BBB4-60C3E84444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0512-6752-4A88-BBB4-60C3E844440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0512-6752-4A88-BBB4-60C3E844440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0512-6752-4A88-BBB4-60C3E844440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0512-6752-4A88-BBB4-60C3E844440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0512-6752-4A88-BBB4-60C3E844440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9F64-CE3B-483D-98B3-325B1541560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9F64-CE3B-483D-98B3-325B1541560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9F64-CE3B-483D-98B3-325B1541560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9F64-CE3B-483D-98B3-325B1541560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4FA59-286A-4C29-8EE3-369D6E09EB1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0512-6752-4A88-BBB4-60C3E844440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5D4D-BFAC-4085-B6BC-9FAD7770BCAC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AD5E-7970-42C5-B929-F5C5194E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5D4D-BFAC-4085-B6BC-9FAD7770BCAC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AD5E-7970-42C5-B929-F5C5194E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5D4D-BFAC-4085-B6BC-9FAD7770BCAC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AD5E-7970-42C5-B929-F5C5194E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5D4D-BFAC-4085-B6BC-9FAD7770BCAC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AD5E-7970-42C5-B929-F5C5194E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5D4D-BFAC-4085-B6BC-9FAD7770BCAC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AD5E-7970-42C5-B929-F5C5194E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5D4D-BFAC-4085-B6BC-9FAD7770BCAC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AD5E-7970-42C5-B929-F5C5194E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5D4D-BFAC-4085-B6BC-9FAD7770BCAC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AD5E-7970-42C5-B929-F5C5194E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5D4D-BFAC-4085-B6BC-9FAD7770BCAC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AD5E-7970-42C5-B929-F5C5194E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5D4D-BFAC-4085-B6BC-9FAD7770BCAC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AD5E-7970-42C5-B929-F5C5194E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5D4D-BFAC-4085-B6BC-9FAD7770BCAC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AD5E-7970-42C5-B929-F5C5194E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5D4D-BFAC-4085-B6BC-9FAD7770BCAC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AD5E-7970-42C5-B929-F5C5194E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35D4D-BFAC-4085-B6BC-9FAD7770BCAC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AD5E-7970-42C5-B929-F5C5194E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"/>
            <a:ext cx="8763000" cy="12192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Spiritual Leadership</a:t>
            </a:r>
            <a:endParaRPr lang="en-US" sz="5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1447800"/>
            <a:ext cx="4800600" cy="4191000"/>
          </a:xfrm>
        </p:spPr>
        <p:txBody>
          <a:bodyPr>
            <a:normAutofit/>
          </a:bodyPr>
          <a:lstStyle/>
          <a:p>
            <a:endParaRPr lang="en-US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“But I would have you know, that the head of every man is Christ; and the head of the woman is the man; and the head of Christ is God.” (I Cor. 11:3)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30" name="Picture 6" descr="c:\Users\Ptr. Daniel White\Desktop\Bible pictures\Bible mis\Family\Parents-children\Family reading Bible 101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800600"/>
            <a:ext cx="2492375" cy="1878740"/>
          </a:xfrm>
          <a:prstGeom prst="rect">
            <a:avLst/>
          </a:prstGeom>
          <a:noFill/>
        </p:spPr>
      </p:pic>
      <p:pic>
        <p:nvPicPr>
          <p:cNvPr id="1031" name="Picture 7" descr="c:\Users\Ptr. Daniel White\Desktop\Bible pictures\Bible mis\Family\Parents-children\Family Praying 1026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600"/>
            <a:ext cx="1760538" cy="2643560"/>
          </a:xfrm>
          <a:prstGeom prst="rect">
            <a:avLst/>
          </a:prstGeom>
          <a:noFill/>
        </p:spPr>
      </p:pic>
      <p:pic>
        <p:nvPicPr>
          <p:cNvPr id="1032" name="Picture 8" descr="c:\Users\Ptr. Daniel White\Desktop\Bible pictures\Bible mis\Family\Father-child\Ftr  w children  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371600"/>
            <a:ext cx="1828800" cy="2330506"/>
          </a:xfrm>
          <a:prstGeom prst="rect">
            <a:avLst/>
          </a:prstGeom>
          <a:noFill/>
        </p:spPr>
      </p:pic>
      <p:pic>
        <p:nvPicPr>
          <p:cNvPr id="1034" name="Picture 10" descr="c:\Users\Ptr. Daniel White\Desktop\Bible pictures\Bible mis\Family\Parents-children\Family Reading together 87-cv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029200"/>
            <a:ext cx="2669506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Praying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Reading the Scriptures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Family Devotions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Giving the Family Direction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Cleansing the Home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Establishing Biblical Standards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Enforcing Biblical Standards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Family Ministries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Discipleship of the Children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Meeting the Spiritual needs of the Wife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Faithful Church Attendance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C:\Users\Ptr. Daniel White\Desktop\Bible pictures\Praying\1 Dad's Pix (1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66688" y="0"/>
            <a:ext cx="287731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3. providing direction without being    domineering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-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5:1-4</a:t>
            </a:r>
          </a:p>
          <a:p>
            <a:pPr>
              <a:buNone/>
            </a:pPr>
            <a:r>
              <a:rPr lang="en-US" sz="36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4. providing leadership through personal example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13:7, 17</a:t>
            </a:r>
          </a:p>
          <a:p>
            <a:pPr>
              <a:buNone/>
            </a:pPr>
            <a:r>
              <a:rPr lang="en-US" sz="36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5. providing protection without being possessive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-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Thess. 2:7-11;  II Tim. 2:24-26</a:t>
            </a:r>
          </a:p>
          <a:p>
            <a:pPr>
              <a:buNone/>
            </a:pPr>
            <a:r>
              <a:rPr lang="en-US" sz="36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6. providing basic needs without being materialistic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Matt. 7:7-11;  I Tim. 5:8;  6:6-8</a:t>
            </a:r>
          </a:p>
          <a:p>
            <a:pPr>
              <a:buNone/>
            </a:pPr>
            <a:r>
              <a:rPr lang="en-US" sz="36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7</a:t>
            </a:r>
            <a:r>
              <a:rPr lang="en-US" sz="36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providing </a:t>
            </a:r>
            <a:r>
              <a:rPr lang="en-US" sz="36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leadership through humility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-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22:4;  I Peter 5:6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53200"/>
          </a:xfrm>
        </p:spPr>
        <p:txBody>
          <a:bodyPr>
            <a:noAutofit/>
          </a:bodyPr>
          <a:lstStyle/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NOTE: It should be the goal of every husband to be the spiritual leader of his wife and family so that they can look with confidence to him for direction in life.</a:t>
            </a:r>
          </a:p>
          <a:p>
            <a:pPr algn="ctr" hangingPunct="0">
              <a:buNone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“Let your women keep silence in the churches: for it is not permitted unto them to speak;  but they are commanded to be under obedience,</a:t>
            </a:r>
          </a:p>
          <a:p>
            <a:pPr algn="ctr" hangingPunct="0">
              <a:buNone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as also </a:t>
            </a:r>
            <a:r>
              <a:rPr lang="en-US" sz="3600" i="1" dirty="0" err="1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saith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the law.  And if they will learn anything, let them ask their husbands at home:  for it is a shame for women to speak   in the church.” (I Cor. 14:34-35)</a:t>
            </a:r>
          </a:p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hangingPunct="0">
              <a:buNone/>
            </a:pP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Reasons wives use for not seeking their husbands spiritual leadership:</a:t>
            </a:r>
          </a:p>
          <a:p>
            <a:pPr hangingPunct="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He is not a Christian</a:t>
            </a:r>
          </a:p>
          <a:p>
            <a:pPr hangingPunct="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He will not know the answer</a:t>
            </a:r>
          </a:p>
          <a:p>
            <a:pPr hangingPunct="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He is too busy</a:t>
            </a:r>
          </a:p>
          <a:p>
            <a:pPr hangingPunct="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He is not concerned about spiritual things</a:t>
            </a:r>
            <a:endParaRPr lang="en-US" sz="3600" dirty="0"/>
          </a:p>
        </p:txBody>
      </p:sp>
      <p:pic>
        <p:nvPicPr>
          <p:cNvPr id="2050" name="Picture 2" descr="c:\Users\Ptr. Daniel White\Desktop\Bible pictures\Bible mis\Family\Husband-Wife\Fthr ignores w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733800"/>
            <a:ext cx="5221288" cy="2790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Ptr. Daniel White\Desktop\Bible pictures\Courtship Marriage Family\Marriage\Couples\01-Man leave wife 1088-frntpage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781800" y="609600"/>
            <a:ext cx="1730375" cy="252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4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8. providing leadership through loving convictions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-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15:58;  Eph. 4:14-15</a:t>
            </a:r>
          </a:p>
          <a:p>
            <a:pPr hangingPunct="0"/>
            <a:r>
              <a:rPr lang="en-US" sz="3400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is a conviction 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15:58;  Eph. 4:14-15;  6:10-12; I Tim. 1:18-20;  3:9;  4:6-13;  6:12, 20; II Tim. 4:6-7;  I John 2:12-17</a:t>
            </a:r>
          </a:p>
          <a:p>
            <a:pPr hangingPunct="0">
              <a:buNone/>
            </a:pPr>
            <a:r>
              <a:rPr lang="en-US" sz="34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Note: A conviction is a basic scriptural principle / teaching which a person purposes to follow, whatever the cost!  </a:t>
            </a:r>
            <a:r>
              <a:rPr lang="en-US" sz="34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Rev. 2:13</a:t>
            </a:r>
          </a:p>
          <a:p>
            <a:pPr hangingPunct="0"/>
            <a:r>
              <a:rPr lang="en-US" sz="3400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is a preference 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</a:t>
            </a:r>
          </a:p>
          <a:p>
            <a:pPr hangingPunct="0">
              <a:buNone/>
            </a:pPr>
            <a:r>
              <a:rPr lang="en-US" sz="34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Note: A preference is the first choice a person would make in a given situation / not the only choice</a:t>
            </a:r>
          </a:p>
          <a:p>
            <a:pPr>
              <a:buNone/>
            </a:pPr>
            <a:endParaRPr lang="en-US" sz="34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hangingPunct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difference between a conviction and a preference  -</a:t>
            </a:r>
          </a:p>
          <a:p>
            <a:pPr hangingPunct="0">
              <a:buFont typeface="Wingdings"/>
              <a:buChar char="Ø"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Conviction does not change  </a:t>
            </a: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>
              <a:buFont typeface="Wingdings"/>
              <a:buChar char="Ø"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reference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does</a:t>
            </a:r>
          </a:p>
          <a:p>
            <a:pPr hangingPunct="0">
              <a:buFont typeface="Wingdings"/>
              <a:buChar char="Ø"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Conviction will be seen in daily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living</a:t>
            </a:r>
          </a:p>
          <a:p>
            <a:pPr hangingPunct="0">
              <a:buFont typeface="Wingdings"/>
              <a:buChar char="Ø"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reference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 not</a:t>
            </a:r>
          </a:p>
          <a:p>
            <a:pPr hangingPunct="0">
              <a:buFont typeface="Wingdings"/>
              <a:buChar char="Ø"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Conviction will be consistent  </a:t>
            </a: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>
              <a:buFont typeface="Wingdings"/>
              <a:buChar char="Ø"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reference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 vary</a:t>
            </a:r>
          </a:p>
          <a:p>
            <a:pPr hangingPunct="0"/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</a:t>
            </a:r>
            <a:r>
              <a:rPr lang="en-US" sz="3600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ive </a:t>
            </a:r>
            <a:r>
              <a:rPr lang="en-US" sz="3600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ommands </a:t>
            </a:r>
            <a:r>
              <a:rPr lang="en-US" sz="3600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ecessary </a:t>
            </a:r>
            <a:r>
              <a:rPr lang="en-US" sz="3600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or </a:t>
            </a:r>
            <a:r>
              <a:rPr lang="en-US" sz="3600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very </a:t>
            </a:r>
            <a:r>
              <a:rPr lang="en-US" sz="3600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 </a:t>
            </a:r>
            <a:r>
              <a:rPr lang="en-US" sz="3600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 </a:t>
            </a:r>
            <a:r>
              <a:rPr lang="en-US" sz="3600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uild </a:t>
            </a:r>
            <a:r>
              <a:rPr lang="en-US" sz="3600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iblical </a:t>
            </a:r>
            <a:r>
              <a:rPr lang="en-US" sz="3600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onvictions </a:t>
            </a:r>
            <a:r>
              <a:rPr lang="en-US" sz="3600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nto </a:t>
            </a:r>
            <a:r>
              <a:rPr lang="en-US" sz="3600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is </a:t>
            </a:r>
            <a:r>
              <a:rPr lang="en-US" sz="3600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ife  - 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16:13-14</a:t>
            </a:r>
          </a:p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1. Be alert to spiritual danger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Rom. 13:11-14;  Titus 2:11-12;  I Peter 5:8</a:t>
            </a:r>
          </a:p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Be true to God’s standards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II Cor. 6:14-7:1;  Col. 1:9-11; I Peter 1:13-16</a:t>
            </a:r>
          </a:p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3. Be a man  -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Josh. 1:9-11;  I Kings 2:1-3;  Psalms 1;  Jer. 1:6-10</a:t>
            </a:r>
          </a:p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4. Be strong  -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6:10-12;  II Tim. 2:1-2;  Heb. 5:11-14;  I Peter 2:1-3; I John 2:14</a:t>
            </a:r>
          </a:p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5. Be kind and loving in all you do  -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John 13:34-35;  Rom. 13:8-10; I Cor. 13:1-8</a:t>
            </a:r>
          </a:p>
          <a:p>
            <a:pPr hangingPunct="0"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pPr algn="l"/>
            <a:r>
              <a:rPr lang="en-US" sz="36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1. submission </a:t>
            </a:r>
            <a:r>
              <a:rPr lang="en-US" sz="3600" cap="all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the lordship </a:t>
            </a:r>
            <a:r>
              <a:rPr lang="en-US" sz="36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</a:t>
            </a:r>
            <a:r>
              <a:rPr lang="en-US" sz="3600" cap="all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Jesus </a:t>
            </a:r>
            <a:r>
              <a:rPr lang="en-US" sz="36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</a:t>
            </a:r>
            <a:br>
              <a:rPr lang="en-US" sz="36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Christ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-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(Romans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10:9-13) 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Prayer </a:t>
            </a:r>
            <a:r>
              <a:rPr lang="en-US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</a:t>
            </a:r>
            <a:r>
              <a:rPr lang="en-US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Salvation  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“Thank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you, God, for loving me, a sinner, and for 	sending Your Son to pay the penalty of my sin.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Right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now I put my trust in His death and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resurrection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for my salvation and receive the eternal life that You offer me through Him.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Thank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for hearing this prayer, cleansing me of all my sin through Christ’s blood,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accepting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 now as your child.  </a:t>
            </a:r>
            <a:r>
              <a:rPr lang="en-US" i="1" u="sng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Teach me and direct me through Your Word and Your </a:t>
            </a:r>
            <a:r>
              <a:rPr lang="en-US" i="1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Spirit </a:t>
            </a:r>
            <a:r>
              <a:rPr lang="en-US" i="1" u="sng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discover Your purpose for my life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 Amen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.”</a:t>
            </a:r>
          </a:p>
        </p:txBody>
      </p:sp>
      <p:pic>
        <p:nvPicPr>
          <p:cNvPr id="5122" name="Picture 2" descr="C:\Users\Ptr. Daniel White\Desktop\Bible pictures\Praying\scan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838200"/>
            <a:ext cx="1806385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Sanctification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12:1-2; I Thess. 4:1-8</a:t>
            </a:r>
          </a:p>
          <a:p>
            <a:pPr>
              <a:buNone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</a:t>
            </a:r>
          </a:p>
          <a:p>
            <a:pPr>
              <a:buNone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609600"/>
            <a:ext cx="9144000" cy="624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Conforming us to the image of Christ – II Cor. 3:18</a:t>
            </a:r>
            <a:endParaRPr lang="en-US" sz="35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Guiding </a:t>
            </a: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– John 16:13 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Teaching – I John 2:27 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Leading – Rom. 8:14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Empowering for service – Acts 1:8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Comforting – John 14:16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Convicting and prompting –  Rom. 8:12-17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Strengthen our inner man –  Eph. 3:16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Filling – Eph. 5:18</a:t>
            </a:r>
            <a:endParaRPr lang="en-US" sz="35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C:\Users\Ptr. Daniel White\Desktop\Bible pictures\holy spirit\Copy of TheDove and the Cros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3276600" cy="2476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to be Filled with     the Holy Spirit</a:t>
            </a:r>
            <a:endParaRPr lang="en-US" sz="6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" name="Picture 2" descr="C:\Users\Ptr. Daniel White\Desktop\Bible pictures\Jesus\scan0049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2327664" y="2209800"/>
            <a:ext cx="4568966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 descr="C:\Users\Ptr. Daniel White\Desktop\Bible pictures\holy spirit\HolySpirit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3886200" y="4038600"/>
            <a:ext cx="1697831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915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1. Purpose to live a holy life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Thess.   4:1-8</a:t>
            </a:r>
          </a:p>
          <a:p>
            <a:pPr lvl="0"/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Yield yourself to the Lord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6,   </a:t>
            </a:r>
          </a:p>
          <a:p>
            <a:pPr lvl="0"/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12:1-2 </a:t>
            </a:r>
          </a:p>
          <a:p>
            <a:pPr lvl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3. Renew your mind daily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4:23-24 </a:t>
            </a:r>
          </a:p>
          <a:p>
            <a:pPr lvl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4. Make no provision for the flesh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    </a:t>
            </a:r>
          </a:p>
          <a:p>
            <a:pPr lvl="0"/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13:14</a:t>
            </a:r>
          </a:p>
          <a:p>
            <a:pPr lvl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5. Flee temptation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Tim. 2:22 </a:t>
            </a:r>
          </a:p>
          <a:p>
            <a:pPr lvl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6. Resist Satan by continual submission to    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God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Jam. 4:6-10</a:t>
            </a:r>
          </a:p>
          <a:p>
            <a:pPr lvl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7. Do not give place to the devil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4:27-30           </a:t>
            </a: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lvl="0"/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bitterness, immorality, covetousness)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8. Keep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your thoughts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centered on things      above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Phil. 4:6-8</a:t>
            </a: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9. Set your affections on things above –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Col. 3:1-4</a:t>
            </a:r>
          </a:p>
          <a:p>
            <a:pPr marL="742950" indent="-742950">
              <a:buAutoNum type="arabicPeriod" startAt="10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your sin confessed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28:    13-14</a:t>
            </a:r>
          </a:p>
          <a:p>
            <a:pPr marL="742950" indent="-742950">
              <a:buAutoNum type="arabicPeriod" startAt="10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your conscience clear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Acts 24:16</a:t>
            </a:r>
          </a:p>
          <a:p>
            <a:pPr marL="742950" indent="-742950">
              <a:buAutoNum type="arabicPeriod" startAt="10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Obey the promptings of the Holy Spirit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8:14</a:t>
            </a:r>
          </a:p>
          <a:p>
            <a:pPr marL="742950" indent="-742950">
              <a:buAutoNum type="arabicPeriod" startAt="10"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457200"/>
            <a:ext cx="8686800" cy="6096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13. Avoid quenching and grieving the    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9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9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Holy spirit – </a:t>
            </a:r>
            <a:r>
              <a:rPr kumimoji="0" lang="en-US" sz="3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I Thess. 5:19, Eph.   4:25-31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14. Ask God to fill you with the Holy Spirit –     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9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9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</a:t>
            </a:r>
            <a:r>
              <a:rPr kumimoji="0" lang="en-US" sz="3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Luke 11:15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The Holy Spirit is called the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“Spirit of Grace”  </a:t>
            </a:r>
            <a:r>
              <a:rPr lang="en-US" sz="4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</a:t>
            </a:r>
            <a:r>
              <a:rPr lang="en-US" sz="4400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10:29</a:t>
            </a:r>
            <a:r>
              <a:rPr lang="en-US" sz="4400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i="1" noProof="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“God gives grace to the humble…”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-914400" y="-533400"/>
            <a:ext cx="10210799" cy="792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53000" y="-228600"/>
            <a:ext cx="3886200" cy="739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/>
              <a:t>“And he trembling and astonished said, </a:t>
            </a:r>
            <a:r>
              <a:rPr lang="en-US" sz="3600" i="1" u="sng" dirty="0" smtClean="0"/>
              <a:t>Lord, what wilt thou have me to do</a:t>
            </a:r>
            <a:r>
              <a:rPr lang="en-US" sz="3600" i="1" dirty="0" smtClean="0"/>
              <a:t>? And the Lord said unto him, Arise, and go into the city, and it shall be told thee what thou must do.” </a:t>
            </a:r>
          </a:p>
          <a:p>
            <a:pPr algn="ctr"/>
            <a:r>
              <a:rPr lang="en-US" sz="3600" i="1" dirty="0" smtClean="0"/>
              <a:t>(Acts 9:6)</a:t>
            </a:r>
            <a:endParaRPr lang="en-US" sz="3600" i="1" dirty="0"/>
          </a:p>
        </p:txBody>
      </p:sp>
      <p:pic>
        <p:nvPicPr>
          <p:cNvPr id="77826" name="Picture 2" descr="c:\Users\Ptr. Daniel White\Desktop\Bible pictures\Bible pictures New Testament\PAUL\Conversion\1488040Pauls conversion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-533399" y="0"/>
            <a:ext cx="51816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458200" cy="152400"/>
          </a:xfrm>
        </p:spPr>
        <p:txBody>
          <a:bodyPr>
            <a:noAutofit/>
          </a:bodyPr>
          <a:lstStyle/>
          <a:p>
            <a:pPr algn="l"/>
            <a:r>
              <a:rPr lang="en-US" sz="36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Assuming the spiritual leadership      </a:t>
            </a:r>
            <a:br>
              <a:rPr lang="en-US" sz="36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role - </a:t>
            </a:r>
            <a:r>
              <a:rPr lang="en-US" sz="3600" i="1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5:23-33)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6705600" cy="5105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it comes to spiritual leadership, most husbands feel inadequate and unqualified. 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Many feel that their wives are better readers and students of the Bible than they are. 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requires a major commitment for most men to initiate a spiritual activity in the family -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4" name="Picture 2" descr="C:\Users\Ptr. Daniel White\Desktop\Bible pictures\bibles and book of life\scan0001.jpg"/>
          <p:cNvPicPr>
            <a:picLocks noChangeAspect="1" noChangeArrowheads="1"/>
          </p:cNvPicPr>
          <p:nvPr/>
        </p:nvPicPr>
        <p:blipFill>
          <a:blip r:embed="rId3" cstate="print"/>
          <a:srcRect t="47103" r="74139" b="18029"/>
          <a:stretch>
            <a:fillRect/>
          </a:stretch>
        </p:blipFill>
        <p:spPr bwMode="auto">
          <a:xfrm flipH="1">
            <a:off x="6629398" y="1828799"/>
            <a:ext cx="2514601" cy="381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3620</TotalTime>
  <Words>884</Words>
  <Application>Microsoft Office PowerPoint</Application>
  <PresentationFormat>On-screen Show (4:3)</PresentationFormat>
  <Paragraphs>107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Spiritual Leadership</vt:lpstr>
      <vt:lpstr>1. submission to the lordship of Jesus           Christ  - (Romans 10:9-13) </vt:lpstr>
      <vt:lpstr>Slide 3</vt:lpstr>
      <vt:lpstr>How to be Filled with     the Holy Spirit</vt:lpstr>
      <vt:lpstr>Slide 5</vt:lpstr>
      <vt:lpstr>Slide 6</vt:lpstr>
      <vt:lpstr>Slide 7</vt:lpstr>
      <vt:lpstr>Slide 8</vt:lpstr>
      <vt:lpstr>2. Assuming the spiritual leadership           role - (Ephesians 5:23-33) 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Leadership</dc:title>
  <dc:creator>Ptr. Daniel White</dc:creator>
  <cp:lastModifiedBy>Ptr. Daniel White</cp:lastModifiedBy>
  <cp:revision>9</cp:revision>
  <dcterms:created xsi:type="dcterms:W3CDTF">2010-01-22T15:21:57Z</dcterms:created>
  <dcterms:modified xsi:type="dcterms:W3CDTF">2010-10-06T21:57:30Z</dcterms:modified>
</cp:coreProperties>
</file>