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68" r:id="rId19"/>
    <p:sldId id="275" r:id="rId20"/>
    <p:sldId id="276" r:id="rId21"/>
    <p:sldId id="277" r:id="rId22"/>
    <p:sldId id="278" r:id="rId23"/>
    <p:sldId id="279" r:id="rId24"/>
    <p:sldId id="281" r:id="rId25"/>
    <p:sldId id="280" r:id="rId26"/>
    <p:sldId id="282" r:id="rId27"/>
    <p:sldId id="283" r:id="rId28"/>
    <p:sldId id="284" r:id="rId29"/>
    <p:sldId id="285" r:id="rId30"/>
    <p:sldId id="286" r:id="rId31"/>
    <p:sldId id="287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80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037B-9BCF-4A21-BC15-2101E5B65AEB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9E9F-A04F-4B11-AC35-A331D09753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722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037B-9BCF-4A21-BC15-2101E5B65AEB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9E9F-A04F-4B11-AC35-A331D09753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323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037B-9BCF-4A21-BC15-2101E5B65AEB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9E9F-A04F-4B11-AC35-A331D09753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843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037B-9BCF-4A21-BC15-2101E5B65AEB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9E9F-A04F-4B11-AC35-A331D09753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37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037B-9BCF-4A21-BC15-2101E5B65AEB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9E9F-A04F-4B11-AC35-A331D09753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350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037B-9BCF-4A21-BC15-2101E5B65AEB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9E9F-A04F-4B11-AC35-A331D09753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033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037B-9BCF-4A21-BC15-2101E5B65AEB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9E9F-A04F-4B11-AC35-A331D09753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605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037B-9BCF-4A21-BC15-2101E5B65AEB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9E9F-A04F-4B11-AC35-A331D09753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345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037B-9BCF-4A21-BC15-2101E5B65AEB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9E9F-A04F-4B11-AC35-A331D09753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14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037B-9BCF-4A21-BC15-2101E5B65AEB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9E9F-A04F-4B11-AC35-A331D09753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064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037B-9BCF-4A21-BC15-2101E5B65AEB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9E9F-A04F-4B11-AC35-A331D09753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061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9037B-9BCF-4A21-BC15-2101E5B65AEB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49E9F-A04F-4B11-AC35-A331D09753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1188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9062" y="-199361"/>
            <a:ext cx="9144000" cy="2387600"/>
          </a:xfrm>
        </p:spPr>
        <p:txBody>
          <a:bodyPr/>
          <a:lstStyle/>
          <a:p>
            <a:r>
              <a:rPr lang="en-US" dirty="0"/>
              <a:t>How to have the most positive influence </a:t>
            </a:r>
            <a:r>
              <a:rPr lang="en-US"/>
              <a:t>on people</a:t>
            </a:r>
            <a:endParaRPr lang="en-US" dirty="0"/>
          </a:p>
        </p:txBody>
      </p:sp>
      <p:pic>
        <p:nvPicPr>
          <p:cNvPr id="1026" name="Picture 2" descr="http://www.cgwa.com/Portals/113176/images/Positive%20Power%20and%20Influence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844" y="2810712"/>
            <a:ext cx="5924435" cy="393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569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15" y="281998"/>
            <a:ext cx="11278985" cy="1325563"/>
          </a:xfrm>
        </p:spPr>
        <p:txBody>
          <a:bodyPr>
            <a:normAutofit/>
          </a:bodyPr>
          <a:lstStyle/>
          <a:p>
            <a:r>
              <a:rPr lang="en-US" sz="4000" dirty="0"/>
              <a:t>9. Make the other person feel important and do it </a:t>
            </a:r>
            <a:br>
              <a:rPr lang="en-US" sz="4000" dirty="0"/>
            </a:br>
            <a:r>
              <a:rPr lang="en-US" sz="4000" dirty="0"/>
              <a:t>    sincerely – </a:t>
            </a:r>
            <a:r>
              <a:rPr lang="en-US" sz="4000" i="1" dirty="0"/>
              <a:t>I Peter 2:17</a:t>
            </a:r>
          </a:p>
        </p:txBody>
      </p:sp>
      <p:pic>
        <p:nvPicPr>
          <p:cNvPr id="10242" name="Picture 2" descr="https://s-media-cache-ak0.pinimg.com/736x/b4/86/41/b48641ae6906d0c03f1e45a13575246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307" y="1502526"/>
            <a:ext cx="5098229" cy="513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992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4180"/>
            <a:ext cx="113538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10. Don’t argue. The only way to get the best of an </a:t>
            </a:r>
            <a:br>
              <a:rPr lang="en-US" sz="4000" dirty="0"/>
            </a:br>
            <a:r>
              <a:rPr lang="en-US" sz="4000" dirty="0"/>
              <a:t>       argument is to avoid it – </a:t>
            </a:r>
            <a:r>
              <a:rPr lang="en-US" sz="4000" i="1" dirty="0"/>
              <a:t>James 3:14-16 </a:t>
            </a:r>
          </a:p>
        </p:txBody>
      </p:sp>
      <p:pic>
        <p:nvPicPr>
          <p:cNvPr id="11266" name="Picture 2" descr="http://content4.video.news.com.au/NDM_-_Herald_Sun/91/215/Don_t_argue_thumb_310612_648x365_2242077784-he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836" y="1831196"/>
            <a:ext cx="8142127" cy="458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682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5" y="215496"/>
            <a:ext cx="11187545" cy="1325563"/>
          </a:xfrm>
        </p:spPr>
        <p:txBody>
          <a:bodyPr>
            <a:normAutofit/>
          </a:bodyPr>
          <a:lstStyle/>
          <a:p>
            <a:r>
              <a:rPr lang="en-US" sz="4000" dirty="0"/>
              <a:t>11. Show respect for the other person’s opinion </a:t>
            </a:r>
            <a:br>
              <a:rPr lang="en-US" sz="4000" dirty="0"/>
            </a:br>
            <a:r>
              <a:rPr lang="en-US" sz="4000" dirty="0"/>
              <a:t>       – </a:t>
            </a:r>
            <a:r>
              <a:rPr lang="en-US" sz="4000" i="1" dirty="0"/>
              <a:t>Prov. 1:5</a:t>
            </a:r>
          </a:p>
        </p:txBody>
      </p:sp>
      <p:pic>
        <p:nvPicPr>
          <p:cNvPr id="12290" name="Picture 2" descr="http://pad1.whstatic.com/images/thumb/5/50/Respect-Your-Partner-Step-1.jpeg/aid408834-728px-Respect-Your-Partner-Step-1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54" b="4637"/>
          <a:stretch/>
        </p:blipFill>
        <p:spPr bwMode="auto">
          <a:xfrm>
            <a:off x="4095807" y="1541060"/>
            <a:ext cx="6951807" cy="495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385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66" y="257059"/>
            <a:ext cx="11237422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12. Begin in a friendly way when approaching a </a:t>
            </a:r>
            <a:br>
              <a:rPr lang="en-US" dirty="0"/>
            </a:br>
            <a:r>
              <a:rPr lang="en-US" dirty="0"/>
              <a:t>      discussion involving disagreement or difference of </a:t>
            </a:r>
            <a:br>
              <a:rPr lang="en-US" dirty="0"/>
            </a:br>
            <a:r>
              <a:rPr lang="en-US" dirty="0"/>
              <a:t>      opinion – </a:t>
            </a:r>
            <a:r>
              <a:rPr lang="en-US" i="1" dirty="0"/>
              <a:t>Prov. 18:24 </a:t>
            </a:r>
          </a:p>
        </p:txBody>
      </p:sp>
      <p:pic>
        <p:nvPicPr>
          <p:cNvPr id="13314" name="Picture 2" descr="http://img.allw.mn/content/www/2010/01/10-ways-to-get-a-man-to-ask-you-on-a-second-date/friendly_ways-get-man-ask-you-second-d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100" y="2126297"/>
            <a:ext cx="6898897" cy="456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539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66" y="415002"/>
            <a:ext cx="11179233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13. Emphasize the things which you agree on so that </a:t>
            </a:r>
            <a:br>
              <a:rPr lang="en-US" dirty="0"/>
            </a:br>
            <a:r>
              <a:rPr lang="en-US" dirty="0"/>
              <a:t>       the other person has a chance to say “yes I agree”       </a:t>
            </a:r>
            <a:br>
              <a:rPr lang="en-US" dirty="0"/>
            </a:br>
            <a:r>
              <a:rPr lang="en-US" dirty="0"/>
              <a:t>       – </a:t>
            </a:r>
            <a:r>
              <a:rPr lang="en-US" i="1" dirty="0"/>
              <a:t>Amos 3:3</a:t>
            </a:r>
          </a:p>
        </p:txBody>
      </p:sp>
      <p:pic>
        <p:nvPicPr>
          <p:cNvPr id="14338" name="Picture 2" descr="http://www.english247.net/wp-content/uploads/2015/05/052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509" y="2139575"/>
            <a:ext cx="8425479" cy="433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567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691" y="365125"/>
            <a:ext cx="11229109" cy="1325563"/>
          </a:xfrm>
        </p:spPr>
        <p:txBody>
          <a:bodyPr>
            <a:normAutofit/>
          </a:bodyPr>
          <a:lstStyle/>
          <a:p>
            <a:r>
              <a:rPr lang="en-US" sz="4000" dirty="0"/>
              <a:t>14. Let the other person do the majority of the </a:t>
            </a:r>
            <a:br>
              <a:rPr lang="en-US" sz="4000" dirty="0"/>
            </a:br>
            <a:r>
              <a:rPr lang="en-US" sz="4000" dirty="0"/>
              <a:t>       talking – </a:t>
            </a:r>
            <a:r>
              <a:rPr lang="en-US" sz="4000" i="1" dirty="0"/>
              <a:t>Prov. 13:3</a:t>
            </a:r>
          </a:p>
        </p:txBody>
      </p:sp>
      <p:pic>
        <p:nvPicPr>
          <p:cNvPr id="15362" name="Picture 2" descr="http://www.saidaonline.com/en/newsgfx/couple-talking-saidaonl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891" y="2102744"/>
            <a:ext cx="6738248" cy="448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262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18" y="365125"/>
            <a:ext cx="11145982" cy="1325563"/>
          </a:xfrm>
        </p:spPr>
        <p:txBody>
          <a:bodyPr>
            <a:normAutofit/>
          </a:bodyPr>
          <a:lstStyle/>
          <a:p>
            <a:r>
              <a:rPr lang="en-US" sz="4000" dirty="0"/>
              <a:t>15. Let the other person take credit for an idea </a:t>
            </a:r>
            <a:br>
              <a:rPr lang="en-US" sz="4000" dirty="0"/>
            </a:br>
            <a:r>
              <a:rPr lang="en-US" sz="4000" dirty="0"/>
              <a:t>      as his or hers – </a:t>
            </a:r>
            <a:r>
              <a:rPr lang="en-US" sz="4000" i="1" dirty="0"/>
              <a:t>Rom. 12:10</a:t>
            </a:r>
          </a:p>
        </p:txBody>
      </p:sp>
      <p:pic>
        <p:nvPicPr>
          <p:cNvPr id="16386" name="Picture 2" descr="http://somethingyousaid.com/wp-content/uploads/2014/01/thumbs-up-orangutan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973" y="2127624"/>
            <a:ext cx="7889227" cy="443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636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884" y="365125"/>
            <a:ext cx="11037916" cy="1325563"/>
          </a:xfrm>
        </p:spPr>
        <p:txBody>
          <a:bodyPr/>
          <a:lstStyle/>
          <a:p>
            <a:r>
              <a:rPr lang="en-US" dirty="0"/>
              <a:t>16. Try honestly to see things from the other </a:t>
            </a:r>
            <a:br>
              <a:rPr lang="en-US" dirty="0"/>
            </a:br>
            <a:r>
              <a:rPr lang="en-US" dirty="0"/>
              <a:t>       person’s point of view – </a:t>
            </a:r>
            <a:r>
              <a:rPr lang="en-US" i="1" dirty="0"/>
              <a:t>Prov. 17:28</a:t>
            </a:r>
          </a:p>
        </p:txBody>
      </p:sp>
      <p:pic>
        <p:nvPicPr>
          <p:cNvPr id="17410" name="Picture 2" descr="http://static1.squarespace.com/static/51af96c8e4b0bf8414eab28f/51afd210e4b0621cb024b065/51afd215e4b0621cb024b0d6/1370477092412/kids-talk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783" y="1996064"/>
            <a:ext cx="6876372" cy="456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630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316" y="365125"/>
            <a:ext cx="11212484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17. If you are wrong, admit it quickly and sincerely.          </a:t>
            </a:r>
            <a:br>
              <a:rPr lang="en-US" dirty="0"/>
            </a:br>
            <a:r>
              <a:rPr lang="en-US" dirty="0"/>
              <a:t>      “I was wrong for _________ will you please forgive </a:t>
            </a:r>
            <a:br>
              <a:rPr lang="en-US" dirty="0"/>
            </a:br>
            <a:r>
              <a:rPr lang="en-US" dirty="0"/>
              <a:t>       me”? – </a:t>
            </a:r>
            <a:r>
              <a:rPr lang="en-US" i="1" dirty="0"/>
              <a:t>James 5:16</a:t>
            </a:r>
          </a:p>
        </p:txBody>
      </p:sp>
      <p:pic>
        <p:nvPicPr>
          <p:cNvPr id="18434" name="Picture 2" descr="http://az616578.vo.msecnd.net/files/2016/03/04/6359266341557846651028098694_ti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118" y="2397902"/>
            <a:ext cx="7722628" cy="400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3230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633" y="365125"/>
            <a:ext cx="11071167" cy="1325563"/>
          </a:xfrm>
        </p:spPr>
        <p:txBody>
          <a:bodyPr/>
          <a:lstStyle/>
          <a:p>
            <a:r>
              <a:rPr lang="en-US" dirty="0"/>
              <a:t>18. Be sympathetic with the other person’s </a:t>
            </a:r>
            <a:br>
              <a:rPr lang="en-US" dirty="0"/>
            </a:br>
            <a:r>
              <a:rPr lang="en-US" dirty="0"/>
              <a:t>       ideas and desires – </a:t>
            </a:r>
            <a:r>
              <a:rPr lang="en-US" i="1" dirty="0"/>
              <a:t>Prov. 2:2, 12:15</a:t>
            </a:r>
          </a:p>
        </p:txBody>
      </p:sp>
      <p:pic>
        <p:nvPicPr>
          <p:cNvPr id="19458" name="Picture 2" descr="http://static1.squarespace.com/static/5249ebaee4b05bfd3a9c0675/t/539660fce4b028c25b533d34/1402364249081/What%27s+your+id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687" y="2015836"/>
            <a:ext cx="4238481" cy="459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159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67" y="65867"/>
            <a:ext cx="11912139" cy="1325563"/>
          </a:xfrm>
        </p:spPr>
        <p:txBody>
          <a:bodyPr>
            <a:normAutofit/>
          </a:bodyPr>
          <a:lstStyle/>
          <a:p>
            <a:r>
              <a:rPr lang="en-US" sz="4000" dirty="0"/>
              <a:t>1. Don’t criticize, condemn or complain – Luke 6:37</a:t>
            </a:r>
          </a:p>
        </p:txBody>
      </p:sp>
      <p:pic>
        <p:nvPicPr>
          <p:cNvPr id="2050" name="Picture 2" descr="http://image.slidesharecdn.com/three-actleadership20140317final-140623021117-phpapp01/95/threeact-leadership-67-638.jpg?cb=14035043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895" y="1765503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572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65" y="365125"/>
            <a:ext cx="11245735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19. Believe the best about a person and let them </a:t>
            </a:r>
            <a:br>
              <a:rPr lang="en-US" dirty="0"/>
            </a:br>
            <a:r>
              <a:rPr lang="en-US" dirty="0"/>
              <a:t>       know you assume them to be honest, upright and </a:t>
            </a:r>
            <a:br>
              <a:rPr lang="en-US" dirty="0"/>
            </a:br>
            <a:r>
              <a:rPr lang="en-US" dirty="0"/>
              <a:t>       fair – </a:t>
            </a:r>
            <a:r>
              <a:rPr lang="en-US" i="1" dirty="0"/>
              <a:t>I Cor. 13:7; Phil. 4:8</a:t>
            </a:r>
          </a:p>
        </p:txBody>
      </p:sp>
      <p:pic>
        <p:nvPicPr>
          <p:cNvPr id="20482" name="Picture 2" descr="http://anniecallahan.com/wp-content/uploads/2014/02/love-believes-the-best-300x2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808" y="2148087"/>
            <a:ext cx="5606646" cy="463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1324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18" y="365125"/>
            <a:ext cx="11145982" cy="1325563"/>
          </a:xfrm>
        </p:spPr>
        <p:txBody>
          <a:bodyPr/>
          <a:lstStyle/>
          <a:p>
            <a:r>
              <a:rPr lang="en-US" dirty="0"/>
              <a:t>20. Be interesting and impressive when </a:t>
            </a:r>
            <a:br>
              <a:rPr lang="en-US" dirty="0"/>
            </a:br>
            <a:r>
              <a:rPr lang="en-US" dirty="0"/>
              <a:t>      presenting your ideas – </a:t>
            </a:r>
            <a:r>
              <a:rPr lang="en-US" i="1" dirty="0"/>
              <a:t>Col. 3:23</a:t>
            </a:r>
          </a:p>
        </p:txBody>
      </p:sp>
      <p:pic>
        <p:nvPicPr>
          <p:cNvPr id="21506" name="Picture 2" descr="http://pas-wordpress-media.s3.amazonaws.com/content/uploads/2015/04/whattoincludinyourpitchdeck-e1430172107284-653x3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648" y="2410633"/>
            <a:ext cx="8006321" cy="415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8813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004" y="730885"/>
            <a:ext cx="11912137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21. Present a challenge. Stimulate healthy </a:t>
            </a:r>
            <a:br>
              <a:rPr lang="en-US" dirty="0"/>
            </a:br>
            <a:r>
              <a:rPr lang="en-US" dirty="0"/>
              <a:t>       competition in order to help them excel. Most </a:t>
            </a:r>
            <a:br>
              <a:rPr lang="en-US" dirty="0"/>
            </a:br>
            <a:r>
              <a:rPr lang="en-US" dirty="0"/>
              <a:t>       people love a contest and a chance to excel, win,      </a:t>
            </a:r>
            <a:br>
              <a:rPr lang="en-US" dirty="0"/>
            </a:br>
            <a:r>
              <a:rPr lang="en-US" dirty="0"/>
              <a:t>       feel important and prove his or her worth – </a:t>
            </a:r>
            <a:r>
              <a:rPr lang="en-US" i="1" dirty="0"/>
              <a:t>Eccl. 9:10</a:t>
            </a:r>
          </a:p>
        </p:txBody>
      </p:sp>
      <p:pic>
        <p:nvPicPr>
          <p:cNvPr id="22530" name="Picture 2" descr="http://extreme.org.in/demo/quest_eduventures/wp-content/uploads/2015/07/Competition-banner-canstockphoto21000915-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278" y="3116262"/>
            <a:ext cx="9829588" cy="348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902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695" y="365125"/>
            <a:ext cx="11096105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22. If needing to exercise reproof, begin with praise </a:t>
            </a:r>
            <a:br>
              <a:rPr lang="en-US" dirty="0"/>
            </a:br>
            <a:r>
              <a:rPr lang="en-US" dirty="0"/>
              <a:t>      and honest appreciation – </a:t>
            </a:r>
            <a:r>
              <a:rPr lang="en-US" i="1" dirty="0"/>
              <a:t>Prov. 27:5, I Thess. 5:11</a:t>
            </a:r>
          </a:p>
        </p:txBody>
      </p:sp>
      <p:pic>
        <p:nvPicPr>
          <p:cNvPr id="23554" name="Picture 2" descr="http://4.bp.blogspot.com/-r_52pZxC1Hs/VgJqb9u8xOI/AAAAAAAAJQg/UGujFpyHFIU/s1600/prai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515" y="2161568"/>
            <a:ext cx="3640285" cy="231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https://www.yourvelocity.com/wp-content/uploads/2015/03/image-CustomerAppreciation-523x3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72" y="3152226"/>
            <a:ext cx="4981575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2075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069" y="365125"/>
            <a:ext cx="11878887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23. Talk about your own mistakes and failures before </a:t>
            </a:r>
            <a:br>
              <a:rPr lang="en-US" dirty="0"/>
            </a:br>
            <a:r>
              <a:rPr lang="en-US" dirty="0"/>
              <a:t>       bringing reproof to the other person – </a:t>
            </a:r>
            <a:r>
              <a:rPr lang="en-US" i="1" dirty="0"/>
              <a:t>James 5:16</a:t>
            </a:r>
          </a:p>
        </p:txBody>
      </p:sp>
      <p:pic>
        <p:nvPicPr>
          <p:cNvPr id="24578" name="Picture 2" descr="http://www.thetraininggrind.com/wp-content/uploads/2014/08/learn-from-mistakes-bo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03">
            <a:off x="7360918" y="2063723"/>
            <a:ext cx="4418747" cy="453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http://quotes.lifehack.org/media/quotes/quote-Vanilla-Ice-learn-from-my-mistakes-and-you-dont-16258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2" t="9508" r="8848" b="44022"/>
          <a:stretch/>
        </p:blipFill>
        <p:spPr bwMode="auto">
          <a:xfrm rot="21116085">
            <a:off x="568639" y="3130347"/>
            <a:ext cx="6042693" cy="1824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795381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378" y="365125"/>
            <a:ext cx="11237422" cy="1325563"/>
          </a:xfrm>
        </p:spPr>
        <p:txBody>
          <a:bodyPr>
            <a:normAutofit/>
          </a:bodyPr>
          <a:lstStyle/>
          <a:p>
            <a:r>
              <a:rPr lang="en-US" sz="4000" dirty="0"/>
              <a:t>24. Attempt to call attention to their mistakes </a:t>
            </a:r>
            <a:br>
              <a:rPr lang="en-US" sz="4000" dirty="0"/>
            </a:br>
            <a:r>
              <a:rPr lang="en-US" sz="4000" dirty="0"/>
              <a:t>       indirectly – </a:t>
            </a:r>
            <a:r>
              <a:rPr lang="en-US" sz="4000" i="1" dirty="0"/>
              <a:t>Matt. 18:5</a:t>
            </a:r>
          </a:p>
        </p:txBody>
      </p:sp>
      <p:pic>
        <p:nvPicPr>
          <p:cNvPr id="25602" name="Picture 2" descr="http://nswmentalhealthcommission.com.au/sites/default/files/styles/content_image/public/news/images/iStock_support%20group_v2.jpg?itok=6wad87C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698" y="2136688"/>
            <a:ext cx="6576118" cy="438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3137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629" y="664383"/>
            <a:ext cx="11187545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25. Instead of being a boss hog, ask questions instead </a:t>
            </a:r>
            <a:br>
              <a:rPr lang="en-US" dirty="0"/>
            </a:br>
            <a:r>
              <a:rPr lang="en-US" dirty="0"/>
              <a:t>      of giving direct orders. You might consider </a:t>
            </a:r>
            <a:br>
              <a:rPr lang="en-US" dirty="0"/>
            </a:br>
            <a:r>
              <a:rPr lang="en-US" dirty="0"/>
              <a:t>      this = Do you think this would work? What do you </a:t>
            </a:r>
            <a:br>
              <a:rPr lang="en-US" dirty="0"/>
            </a:br>
            <a:r>
              <a:rPr lang="en-US" dirty="0"/>
              <a:t>      think about this? – </a:t>
            </a:r>
            <a:r>
              <a:rPr lang="en-US" i="1" dirty="0"/>
              <a:t>Matt. 23:11</a:t>
            </a:r>
          </a:p>
        </p:txBody>
      </p:sp>
      <p:pic>
        <p:nvPicPr>
          <p:cNvPr id="26626" name="Picture 2" descr="http://www.dalecarnegiewayindy.com/wp-content/uploads/2011/12/18308fkm4lor2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232" y="2788487"/>
            <a:ext cx="5444281" cy="391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1483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316" y="1653598"/>
            <a:ext cx="11162607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26. Let the other person save face – </a:t>
            </a:r>
            <a:r>
              <a:rPr lang="en-US" i="1" dirty="0"/>
              <a:t>Col. 4:6</a:t>
            </a:r>
            <a:br>
              <a:rPr lang="en-US" dirty="0"/>
            </a:br>
            <a:br>
              <a:rPr lang="en-US" dirty="0"/>
            </a:br>
            <a:r>
              <a:rPr lang="en-US" dirty="0"/>
              <a:t>Quote: </a:t>
            </a:r>
            <a:r>
              <a:rPr lang="en-US" i="1" dirty="0"/>
              <a:t>I have no right to say or do anything that diminishes a man in his own eyes or in the eyes of others. What matters in not what I think about him, but he thinks about himself and what others think about him. Hurting a man’s dignity is a crime.</a:t>
            </a:r>
          </a:p>
        </p:txBody>
      </p:sp>
      <p:pic>
        <p:nvPicPr>
          <p:cNvPr id="27650" name="Picture 2" descr="http://www.quantumactivist.com/wp-content/uploads/2014/03/USC-paper-bag-1024x8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2684" y="4307371"/>
            <a:ext cx="3189316" cy="255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5392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9" y="365125"/>
            <a:ext cx="11295611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27. Praise the slightest improvement and praise every </a:t>
            </a:r>
            <a:br>
              <a:rPr lang="en-US" dirty="0"/>
            </a:br>
            <a:r>
              <a:rPr lang="en-US" dirty="0"/>
              <a:t>       improvement. Praise motivates a person to do </a:t>
            </a:r>
            <a:br>
              <a:rPr lang="en-US" dirty="0"/>
            </a:br>
            <a:r>
              <a:rPr lang="en-US" dirty="0"/>
              <a:t>       better  – </a:t>
            </a:r>
            <a:r>
              <a:rPr lang="en-US" i="1" dirty="0"/>
              <a:t>I Thess. 5:11</a:t>
            </a:r>
          </a:p>
        </p:txBody>
      </p:sp>
      <p:pic>
        <p:nvPicPr>
          <p:cNvPr id="28674" name="Picture 2" descr="https://media.kimmel.com/assets/img/uploads/2666-motivate-employees-with-praise/compliment-employ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636" y="2164079"/>
            <a:ext cx="6459859" cy="431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3302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633" y="365125"/>
            <a:ext cx="11071167" cy="1325563"/>
          </a:xfrm>
        </p:spPr>
        <p:txBody>
          <a:bodyPr>
            <a:normAutofit/>
          </a:bodyPr>
          <a:lstStyle/>
          <a:p>
            <a:r>
              <a:rPr lang="en-US" dirty="0"/>
              <a:t>28. Encourage the person to live up to a high </a:t>
            </a:r>
            <a:br>
              <a:rPr lang="en-US" dirty="0"/>
            </a:br>
            <a:r>
              <a:rPr lang="en-US" dirty="0"/>
              <a:t>       standard of reputation – </a:t>
            </a:r>
            <a:r>
              <a:rPr lang="en-US" i="1" dirty="0"/>
              <a:t>Rom. 12:1-2</a:t>
            </a:r>
          </a:p>
        </p:txBody>
      </p:sp>
      <p:sp>
        <p:nvSpPr>
          <p:cNvPr id="3" name="Rectangle 2"/>
          <p:cNvSpPr/>
          <p:nvPr/>
        </p:nvSpPr>
        <p:spPr>
          <a:xfrm>
            <a:off x="415636" y="2518756"/>
            <a:ext cx="6342611" cy="1323439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/>
              <a:t>Achieving a Great Reputation Requires High Standards</a:t>
            </a:r>
            <a:endParaRPr lang="en-US" sz="4000" dirty="0">
              <a:effectLst/>
            </a:endParaRPr>
          </a:p>
        </p:txBody>
      </p:sp>
      <p:pic>
        <p:nvPicPr>
          <p:cNvPr id="29698" name="Picture 2" descr="http://blog.firstweber.com/uploads/iStock_000001171305checkli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084" y="3795053"/>
            <a:ext cx="4224482" cy="281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215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7325"/>
            <a:ext cx="12111644" cy="1325563"/>
          </a:xfrm>
        </p:spPr>
        <p:txBody>
          <a:bodyPr>
            <a:normAutofit/>
          </a:bodyPr>
          <a:lstStyle/>
          <a:p>
            <a:r>
              <a:rPr lang="en-US" sz="4000" dirty="0"/>
              <a:t>2. Give honest and sincere appreciation – Rom. 16:3-4;                          </a:t>
            </a:r>
            <a:br>
              <a:rPr lang="en-US" sz="4000" dirty="0"/>
            </a:br>
            <a:r>
              <a:rPr lang="en-US" sz="4000" dirty="0"/>
              <a:t>     I Thess. 3:9</a:t>
            </a:r>
          </a:p>
        </p:txBody>
      </p:sp>
      <p:pic>
        <p:nvPicPr>
          <p:cNvPr id="3074" name="Picture 2" descr="http://winnersvineyard.org/winners/wp-content/uploads/2015/04/Favor-%C2%A9-Tijana-Fotolia.com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2" y="1743602"/>
            <a:ext cx="7318374" cy="488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7350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571" y="365125"/>
            <a:ext cx="11046229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29. Use encouragement to make the fault seem easy </a:t>
            </a:r>
            <a:br>
              <a:rPr lang="en-US" dirty="0"/>
            </a:br>
            <a:r>
              <a:rPr lang="en-US" dirty="0"/>
              <a:t>       to overcome and correct – </a:t>
            </a:r>
            <a:r>
              <a:rPr lang="en-US" i="1" dirty="0"/>
              <a:t>Prov. 27:7;                                </a:t>
            </a:r>
            <a:br>
              <a:rPr lang="en-US" i="1" dirty="0"/>
            </a:br>
            <a:r>
              <a:rPr lang="en-US" i="1" dirty="0"/>
              <a:t>       Rom. 12:11</a:t>
            </a:r>
          </a:p>
        </p:txBody>
      </p:sp>
      <p:pic>
        <p:nvPicPr>
          <p:cNvPr id="30722" name="Picture 2" descr="http://9buz.com/content/uploads/images/October2014/Be_an_encourager_The_world_has_plenty_of_critics_already_9bu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869" y="1759473"/>
            <a:ext cx="7163896" cy="47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4307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756" y="365125"/>
            <a:ext cx="11121044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30. Make the other person happy about doing the </a:t>
            </a:r>
            <a:br>
              <a:rPr lang="en-US" dirty="0"/>
            </a:br>
            <a:r>
              <a:rPr lang="en-US" dirty="0"/>
              <a:t>       things you suggested by showing how it will </a:t>
            </a:r>
            <a:br>
              <a:rPr lang="en-US" dirty="0"/>
            </a:br>
            <a:r>
              <a:rPr lang="en-US" dirty="0"/>
              <a:t>       benefit them – </a:t>
            </a:r>
            <a:r>
              <a:rPr lang="en-US" i="1" dirty="0"/>
              <a:t>I Cor. 15:58</a:t>
            </a:r>
          </a:p>
        </p:txBody>
      </p:sp>
      <p:pic>
        <p:nvPicPr>
          <p:cNvPr id="31746" name="Picture 2" descr="http://goodthinkinc.com/wp-content/uploads/2014/02/smile.woman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823" y="2183455"/>
            <a:ext cx="5877329" cy="440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43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691" y="581256"/>
            <a:ext cx="11245735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3. Motivate and arouse in the other person an   </a:t>
            </a:r>
            <a:br>
              <a:rPr lang="en-US" dirty="0"/>
            </a:br>
            <a:r>
              <a:rPr lang="en-US" dirty="0"/>
              <a:t>    eagerness to want to do what’s right. This is done </a:t>
            </a:r>
            <a:br>
              <a:rPr lang="en-US" dirty="0"/>
            </a:br>
            <a:r>
              <a:rPr lang="en-US" dirty="0"/>
              <a:t>    by presenting things in such a way that thy can see </a:t>
            </a:r>
            <a:br>
              <a:rPr lang="en-US" dirty="0"/>
            </a:br>
            <a:r>
              <a:rPr lang="en-US" dirty="0"/>
              <a:t>    how it could benefit them – </a:t>
            </a:r>
            <a:r>
              <a:rPr lang="en-US" i="1" dirty="0"/>
              <a:t>Psalm 24:1, 68:19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7E2593-AA40-4B2B-A5F1-00915D19C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574" y="2604407"/>
            <a:ext cx="7239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193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752" y="90806"/>
            <a:ext cx="11254047" cy="1325563"/>
          </a:xfrm>
        </p:spPr>
        <p:txBody>
          <a:bodyPr>
            <a:normAutofit/>
          </a:bodyPr>
          <a:lstStyle/>
          <a:p>
            <a:r>
              <a:rPr lang="en-US" sz="4000" dirty="0"/>
              <a:t>4. Be genuinely interest in the other person –                    </a:t>
            </a:r>
            <a:br>
              <a:rPr lang="en-US" sz="4000" dirty="0"/>
            </a:br>
            <a:r>
              <a:rPr lang="en-US" sz="4000" dirty="0"/>
              <a:t>    </a:t>
            </a:r>
            <a:r>
              <a:rPr lang="en-US" sz="4000" i="1" dirty="0"/>
              <a:t>Gal. 6:10</a:t>
            </a:r>
          </a:p>
        </p:txBody>
      </p:sp>
      <p:pic>
        <p:nvPicPr>
          <p:cNvPr id="5122" name="Picture 2" descr="http://www.tanveernaseer.com/wp-content/uploads/2014/01/leadership-listening-motivating-other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456" y="1579418"/>
            <a:ext cx="7406640" cy="493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906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79" y="148994"/>
            <a:ext cx="11179233" cy="1325563"/>
          </a:xfrm>
        </p:spPr>
        <p:txBody>
          <a:bodyPr>
            <a:normAutofit/>
          </a:bodyPr>
          <a:lstStyle/>
          <a:p>
            <a:r>
              <a:rPr lang="en-US" sz="4000" dirty="0"/>
              <a:t>5. Smile it is contagious and makes others happy – </a:t>
            </a:r>
            <a:br>
              <a:rPr lang="en-US" sz="4000" dirty="0"/>
            </a:br>
            <a:r>
              <a:rPr lang="en-US" sz="4000" dirty="0"/>
              <a:t>    </a:t>
            </a:r>
            <a:r>
              <a:rPr lang="en-US" sz="4000" i="1" dirty="0"/>
              <a:t>Psalm 15:13</a:t>
            </a:r>
          </a:p>
        </p:txBody>
      </p:sp>
      <p:pic>
        <p:nvPicPr>
          <p:cNvPr id="6146" name="Picture 2" descr="http://www.sheldonhickey.com/images/big%20smi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64" y="1409397"/>
            <a:ext cx="6032153" cy="534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397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65" y="365125"/>
            <a:ext cx="11245735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6. Remember that a person’s name is to that person </a:t>
            </a:r>
            <a:br>
              <a:rPr lang="en-US" dirty="0"/>
            </a:br>
            <a:r>
              <a:rPr lang="en-US" dirty="0"/>
              <a:t>    the sweetest and most important sound in any </a:t>
            </a:r>
            <a:br>
              <a:rPr lang="en-US" dirty="0"/>
            </a:br>
            <a:r>
              <a:rPr lang="en-US" dirty="0"/>
              <a:t>    language – </a:t>
            </a:r>
            <a:r>
              <a:rPr lang="en-US" i="1" dirty="0"/>
              <a:t>John 10:3; III John 1:14</a:t>
            </a:r>
          </a:p>
        </p:txBody>
      </p:sp>
      <p:pic>
        <p:nvPicPr>
          <p:cNvPr id="7170" name="Picture 2" descr="http://www.valuewalk.com/wp-content/uploads/2014/01/Remember-Peoples-Nam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5" y="2260744"/>
            <a:ext cx="7833000" cy="440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516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248746"/>
            <a:ext cx="11237422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7. Be a good listener. Don’t dominate the </a:t>
            </a:r>
            <a:br>
              <a:rPr lang="en-US" dirty="0"/>
            </a:br>
            <a:r>
              <a:rPr lang="en-US" dirty="0"/>
              <a:t>    conversation. Encourage others to talk about </a:t>
            </a:r>
            <a:br>
              <a:rPr lang="en-US" dirty="0"/>
            </a:br>
            <a:r>
              <a:rPr lang="en-US" dirty="0"/>
              <a:t>    themselves and be interested – </a:t>
            </a:r>
            <a:r>
              <a:rPr lang="en-US" i="1" dirty="0"/>
              <a:t>Psalm 21:13, 34;6</a:t>
            </a:r>
          </a:p>
        </p:txBody>
      </p:sp>
      <p:pic>
        <p:nvPicPr>
          <p:cNvPr id="8194" name="Picture 2" descr="http://www.socialartist.co.uk/wp-content/uploads/2015/04/couple_listening_talking_to_each_other-e14289631988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491" y="2212512"/>
            <a:ext cx="7380028" cy="444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437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9" y="215495"/>
            <a:ext cx="11287298" cy="1325563"/>
          </a:xfrm>
        </p:spPr>
        <p:txBody>
          <a:bodyPr/>
          <a:lstStyle/>
          <a:p>
            <a:r>
              <a:rPr lang="en-US" dirty="0"/>
              <a:t>8. Talk in terms of the other person’s interest – </a:t>
            </a:r>
            <a:br>
              <a:rPr lang="en-US" dirty="0"/>
            </a:br>
            <a:r>
              <a:rPr lang="en-US" dirty="0"/>
              <a:t>     </a:t>
            </a:r>
            <a:r>
              <a:rPr lang="en-US" i="1" dirty="0"/>
              <a:t>Phil. 2:1-4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76F94A-40FD-4E0C-B148-3E873C8C8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2874" y="1350822"/>
            <a:ext cx="7293330" cy="479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037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893</TotalTime>
  <Words>330</Words>
  <Application>Microsoft Office PowerPoint</Application>
  <PresentationFormat>Widescreen</PresentationFormat>
  <Paragraphs>32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How to have the most positive influence on people</vt:lpstr>
      <vt:lpstr>1. Don’t criticize, condemn or complain – Luke 6:37</vt:lpstr>
      <vt:lpstr>2. Give honest and sincere appreciation – Rom. 16:3-4;                                I Thess. 3:9</vt:lpstr>
      <vt:lpstr>3. Motivate and arouse in the other person an        eagerness to want to do what’s right. This is done      by presenting things in such a way that thy can see      how it could benefit them – Psalm 24:1, 68:19</vt:lpstr>
      <vt:lpstr>4. Be genuinely interest in the other person –                         Gal. 6:10</vt:lpstr>
      <vt:lpstr>5. Smile it is contagious and makes others happy –      Psalm 15:13</vt:lpstr>
      <vt:lpstr>6. Remember that a person’s name is to that person      the sweetest and most important sound in any      language – John 10:3; III John 1:14</vt:lpstr>
      <vt:lpstr>7. Be a good listener. Don’t dominate the      conversation. Encourage others to talk about      themselves and be interested – Psalm 21:13, 34;6</vt:lpstr>
      <vt:lpstr>8. Talk in terms of the other person’s interest –       Phil. 2:1-4</vt:lpstr>
      <vt:lpstr>9. Make the other person feel important and do it      sincerely – I Peter 2:17</vt:lpstr>
      <vt:lpstr>10. Don’t argue. The only way to get the best of an         argument is to avoid it – James 3:14-16 </vt:lpstr>
      <vt:lpstr>11. Show respect for the other person’s opinion         – Prov. 1:5</vt:lpstr>
      <vt:lpstr>12. Begin in a friendly way when approaching a        discussion involving disagreement or difference of        opinion – Prov. 18:24 </vt:lpstr>
      <vt:lpstr>13. Emphasize the things which you agree on so that         the other person has a chance to say “yes I agree”               – Amos 3:3</vt:lpstr>
      <vt:lpstr>14. Let the other person do the majority of the         talking – Prov. 13:3</vt:lpstr>
      <vt:lpstr>15. Let the other person take credit for an idea        as his or hers – Rom. 12:10</vt:lpstr>
      <vt:lpstr>16. Try honestly to see things from the other         person’s point of view – Prov. 17:28</vt:lpstr>
      <vt:lpstr>17. If you are wrong, admit it quickly and sincerely.                 “I was wrong for _________ will you please forgive         me”? – James 5:16</vt:lpstr>
      <vt:lpstr>18. Be sympathetic with the other person’s         ideas and desires – Prov. 2:2, 12:15</vt:lpstr>
      <vt:lpstr>19. Believe the best about a person and let them         know you assume them to be honest, upright and         fair – I Cor. 13:7; Phil. 4:8</vt:lpstr>
      <vt:lpstr>20. Be interesting and impressive when        presenting your ideas – Col. 3:23</vt:lpstr>
      <vt:lpstr>21. Present a challenge. Stimulate healthy         competition in order to help them excel. Most         people love a contest and a chance to excel, win,              feel important and prove his or her worth – Eccl. 9:10</vt:lpstr>
      <vt:lpstr>22. If needing to exercise reproof, begin with praise        and honest appreciation – Prov. 27:5, I Thess. 5:11</vt:lpstr>
      <vt:lpstr>23. Talk about your own mistakes and failures before         bringing reproof to the other person – James 5:16</vt:lpstr>
      <vt:lpstr>24. Attempt to call attention to their mistakes         indirectly – Matt. 18:5</vt:lpstr>
      <vt:lpstr>25. Instead of being a boss hog, ask questions instead        of giving direct orders. You might consider        this = Do you think this would work? What do you        think about this? – Matt. 23:11</vt:lpstr>
      <vt:lpstr>26. Let the other person save face – Col. 4:6  Quote: I have no right to say or do anything that diminishes a man in his own eyes or in the eyes of others. What matters in not what I think about him, but he thinks about himself and what others think about him. Hurting a man’s dignity is a crime.</vt:lpstr>
      <vt:lpstr>27. Praise the slightest improvement and praise every         improvement. Praise motivates a person to do         better  – I Thess. 5:11</vt:lpstr>
      <vt:lpstr>28. Encourage the person to live up to a high         standard of reputation – Rom. 12:1-2</vt:lpstr>
      <vt:lpstr>29. Use encouragement to make the fault seem easy         to overcome and correct – Prov. 27:7;                                        Rom. 12:11</vt:lpstr>
      <vt:lpstr>30. Make the other person happy about doing the         things you suggested by showing how it will         benefit them – I Cor. 15:58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have the most positive influence on others</dc:title>
  <dc:creator>Dan White</dc:creator>
  <cp:lastModifiedBy>Dan White</cp:lastModifiedBy>
  <cp:revision>33</cp:revision>
  <dcterms:created xsi:type="dcterms:W3CDTF">2016-03-24T20:00:09Z</dcterms:created>
  <dcterms:modified xsi:type="dcterms:W3CDTF">2019-01-28T17:55:21Z</dcterms:modified>
</cp:coreProperties>
</file>